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Lst>
  <p:sldSz cy="6858000" cx="12192000"/>
  <p:notesSz cx="6858000" cy="9144000"/>
  <p:embeddedFontLst>
    <p:embeddedFont>
      <p:font typeface="Nunito SemiBold"/>
      <p:regular r:id="rId128"/>
      <p:bold r:id="rId129"/>
      <p:italic r:id="rId130"/>
      <p:boldItalic r:id="rId131"/>
    </p:embeddedFont>
    <p:embeddedFont>
      <p:font typeface="Roboto"/>
      <p:regular r:id="rId132"/>
      <p:bold r:id="rId133"/>
      <p:italic r:id="rId134"/>
      <p:boldItalic r:id="rId135"/>
    </p:embeddedFont>
    <p:embeddedFont>
      <p:font typeface="Nunito"/>
      <p:regular r:id="rId136"/>
      <p:bold r:id="rId137"/>
      <p:italic r:id="rId138"/>
      <p:boldItalic r:id="rId1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644265-CC9C-4E4E-B89E-8FAC75928F76}">
  <a:tblStyle styleId="{FD644265-CC9C-4E4E-B89E-8FAC75928F7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NunitoSemiBold-bold.fntdata"/><Relationship Id="rId128" Type="http://schemas.openxmlformats.org/officeDocument/2006/relationships/font" Target="fonts/NunitoSemiBold-regular.fntdata"/><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Nunito-boldItalic.fntdata"/><Relationship Id="rId138" Type="http://schemas.openxmlformats.org/officeDocument/2006/relationships/font" Target="fonts/Nunito-italic.fntdata"/><Relationship Id="rId137" Type="http://schemas.openxmlformats.org/officeDocument/2006/relationships/font" Target="fonts/Nunito-bold.fntdata"/><Relationship Id="rId132" Type="http://schemas.openxmlformats.org/officeDocument/2006/relationships/font" Target="fonts/Roboto-regular.fntdata"/><Relationship Id="rId131" Type="http://schemas.openxmlformats.org/officeDocument/2006/relationships/font" Target="fonts/NunitoSemiBold-boldItalic.fntdata"/><Relationship Id="rId130" Type="http://schemas.openxmlformats.org/officeDocument/2006/relationships/font" Target="fonts/NunitoSemiBold-italic.fntdata"/><Relationship Id="rId136" Type="http://schemas.openxmlformats.org/officeDocument/2006/relationships/font" Target="fonts/Nunito-regular.fntdata"/><Relationship Id="rId135" Type="http://schemas.openxmlformats.org/officeDocument/2006/relationships/font" Target="fonts/Roboto-boldItalic.fntdata"/><Relationship Id="rId134" Type="http://schemas.openxmlformats.org/officeDocument/2006/relationships/font" Target="fonts/Roboto-italic.fntdata"/><Relationship Id="rId133" Type="http://schemas.openxmlformats.org/officeDocument/2006/relationships/font" Target="fonts/Roboto-bold.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A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375666fa2e9_0_185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375666fa2e9_0_18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AU"/>
              <a:t>And really we covered a lot of different ways that machine learning could be used from data enhancement to quantifying the predictive value of different measurements. But I was always interested in this aspect around personalized risk prediction in AD. One issue was the value of knowing your risk was always of limited value given we had no interventions.   </a:t>
            </a:r>
            <a:endParaRPr/>
          </a:p>
        </p:txBody>
      </p:sp>
      <p:sp>
        <p:nvSpPr>
          <p:cNvPr id="1083" name="Google Shape;1083;g375666fa2e9_0_18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375666fa2e9_0_1862: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375666fa2e9_0_186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AU"/>
              <a:t>And really we covered a lot of different ways that machine learning could be used from data enhancement to quantifying the predictive value of different measurements. But I was always interested in this aspect around personalized risk prediction in AD. One issue was the value of knowing your risk was always of limited value given we had no interventions.   </a:t>
            </a:r>
            <a:endParaRPr/>
          </a:p>
        </p:txBody>
      </p:sp>
      <p:sp>
        <p:nvSpPr>
          <p:cNvPr id="1091" name="Google Shape;1091;g375666fa2e9_0_18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375666fa2e9_0_1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375666fa2e9_0_18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g375666fa2e9_0_18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375666fa2e9_0_1876: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375666fa2e9_0_187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AU"/>
              <a:t>And really we covered a lot of different ways that machine learning could be used from data enhancement to quantifying the predictive value of different measurements. But I was always interested in this aspect around personalized risk prediction in AD. One issue was the value of knowing your risk was always of limited value given we had no interventions.   </a:t>
            </a:r>
            <a:endParaRPr/>
          </a:p>
        </p:txBody>
      </p:sp>
      <p:sp>
        <p:nvSpPr>
          <p:cNvPr id="1107" name="Google Shape;1107;g375666fa2e9_0_18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375666fa2e9_0_18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375666fa2e9_0_18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5" name="Google Shape;1115;g375666fa2e9_0_18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375666fa2e9_0_18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375666fa2e9_0_18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3" name="Google Shape;1123;g375666fa2e9_0_18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375666fa2e9_0_18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0" name="Google Shape;1130;g375666fa2e9_0_18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375666fa2e9_0_19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5" name="Google Shape;1135;g375666fa2e9_0_19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75666fa2e9_0_19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2" name="Google Shape;1142;g375666fa2e9_0_19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0" name="Google Shape;1150;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AU"/>
              <a:t>https://github.com/travistangvh/emotion-detection-in-real-time</a:t>
            </a:r>
            <a:endParaRPr/>
          </a:p>
        </p:txBody>
      </p:sp>
      <p:sp>
        <p:nvSpPr>
          <p:cNvPr id="245" name="Google Shape;24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5" name="Google Shape;1155;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2" name="Google Shape;1162;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0" name="Google Shape;1170;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AU"/>
              <a:t>https://training-course-material.com/training/Statistics_for_Decision_Makers_-_06.02_-_Research_Design_-_Measurement</a:t>
            </a:r>
            <a:endParaRPr/>
          </a:p>
        </p:txBody>
      </p:sp>
      <p:sp>
        <p:nvSpPr>
          <p:cNvPr id="1171" name="Google Shape;1171;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9" name="Google Shape;1179;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6" name="Google Shape;1186;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5" name="Google Shape;1195;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3" name="Google Shape;1203;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AU"/>
              <a:t>Image from https://quantdare.com/what-is-the-difference-between-deep-learning-and-machine-learning/</a:t>
            </a:r>
            <a:endParaRPr/>
          </a:p>
        </p:txBody>
      </p:sp>
      <p:sp>
        <p:nvSpPr>
          <p:cNvPr id="1204" name="Google Shape;1204;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2" name="Google Shape;1212;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9" name="Google Shape;1219;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375666fa2e9_0_5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6" name="Google Shape;1226;g375666fa2e9_0_5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3" name="Google Shape;1233;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4" name="Google Shape;1234;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1" name="Google Shape;1241;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AU"/>
              <a:t>Its not clear cut as we’ll see today</a:t>
            </a:r>
            <a:endParaRPr/>
          </a:p>
          <a:p>
            <a:pPr indent="0" lvl="0" marL="0" rtl="0" algn="l">
              <a:spcBef>
                <a:spcPts val="0"/>
              </a:spcBef>
              <a:spcAft>
                <a:spcPts val="0"/>
              </a:spcAft>
              <a:buNone/>
            </a:pPr>
            <a:r>
              <a:t/>
            </a:r>
            <a:endParaRPr/>
          </a:p>
        </p:txBody>
      </p:sp>
      <p:sp>
        <p:nvSpPr>
          <p:cNvPr id="274" name="Google Shape;27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75666fa2e9_0_208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75666fa2e9_0_208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375666fa2e9_0_20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75666fa2e9_0_2099: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75666fa2e9_0_209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375666fa2e9_0_209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75666fa2e9_0_2121: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75666fa2e9_0_21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375666fa2e9_0_21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75666fa2e9_0_2262: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75666fa2e9_0_226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375666fa2e9_0_22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AU"/>
              <a:t>Imagine we want to construct a model to predict disease progression</a:t>
            </a:r>
            <a:endParaRPr/>
          </a:p>
          <a:p>
            <a:pPr indent="0" lvl="1" marL="457200" rtl="0" algn="l">
              <a:spcBef>
                <a:spcPts val="0"/>
              </a:spcBef>
              <a:spcAft>
                <a:spcPts val="0"/>
              </a:spcAft>
              <a:buNone/>
            </a:pPr>
            <a:r>
              <a:rPr lang="en-AU"/>
              <a:t>For example, could be from pre-diabetic to diabetic in 12 months </a:t>
            </a:r>
            <a:endParaRPr/>
          </a:p>
          <a:p>
            <a:pPr indent="0" lvl="1" marL="457200" rtl="0" algn="l">
              <a:spcBef>
                <a:spcPts val="0"/>
              </a:spcBef>
              <a:spcAft>
                <a:spcPts val="0"/>
              </a:spcAft>
              <a:buNone/>
            </a:pPr>
            <a:r>
              <a:t/>
            </a:r>
            <a:endParaRPr/>
          </a:p>
          <a:p>
            <a:pPr indent="0" lvl="0" marL="0" rtl="0" algn="l">
              <a:spcBef>
                <a:spcPts val="0"/>
              </a:spcBef>
              <a:spcAft>
                <a:spcPts val="0"/>
              </a:spcAft>
              <a:buNone/>
            </a:pPr>
            <a:r>
              <a:rPr lang="en-AU"/>
              <a:t>We have access to some data from past patients</a:t>
            </a:r>
            <a:endParaRPr/>
          </a:p>
          <a:p>
            <a:pPr indent="0" lvl="1" marL="457200" rtl="0" algn="l">
              <a:spcBef>
                <a:spcPts val="0"/>
              </a:spcBef>
              <a:spcAft>
                <a:spcPts val="0"/>
              </a:spcAft>
              <a:buNone/>
            </a:pPr>
            <a:r>
              <a:rPr lang="en-AU"/>
              <a:t>Use this data to construct model</a:t>
            </a:r>
            <a:endParaRPr/>
          </a:p>
          <a:p>
            <a:pPr indent="0" lvl="1" marL="457200" rtl="0" algn="l">
              <a:spcBef>
                <a:spcPts val="0"/>
              </a:spcBef>
              <a:spcAft>
                <a:spcPts val="0"/>
              </a:spcAft>
              <a:buNone/>
            </a:pPr>
            <a:r>
              <a:t/>
            </a:r>
            <a:endParaRPr/>
          </a:p>
          <a:p>
            <a:pPr indent="0" lvl="0" marL="0" rtl="0" algn="l">
              <a:spcBef>
                <a:spcPts val="0"/>
              </a:spcBef>
              <a:spcAft>
                <a:spcPts val="0"/>
              </a:spcAft>
              <a:buNone/>
            </a:pPr>
            <a:r>
              <a:rPr lang="en-AU"/>
              <a:t>Our goal is to build a model that works for future patients</a:t>
            </a:r>
            <a:endParaRPr/>
          </a:p>
          <a:p>
            <a:pPr indent="0" lvl="1" marL="457200" rtl="0" algn="l">
              <a:spcBef>
                <a:spcPts val="0"/>
              </a:spcBef>
              <a:spcAft>
                <a:spcPts val="0"/>
              </a:spcAft>
              <a:buNone/>
            </a:pPr>
            <a:r>
              <a:rPr lang="en-AU"/>
              <a:t>Model should provide accurate estimate of who will progress and who will not</a:t>
            </a:r>
            <a:endParaRPr/>
          </a:p>
          <a:p>
            <a:pPr indent="0" lvl="0" marL="0" rtl="0" algn="l">
              <a:spcBef>
                <a:spcPts val="0"/>
              </a:spcBef>
              <a:spcAft>
                <a:spcPts val="0"/>
              </a:spcAft>
              <a:buNone/>
            </a:pPr>
            <a:r>
              <a:t/>
            </a:r>
            <a:endParaRPr/>
          </a:p>
        </p:txBody>
      </p:sp>
      <p:sp>
        <p:nvSpPr>
          <p:cNvPr id="396" name="Google Shape;39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2" marL="914400" rtl="0" algn="l">
              <a:spcBef>
                <a:spcPts val="0"/>
              </a:spcBef>
              <a:spcAft>
                <a:spcPts val="0"/>
              </a:spcAft>
              <a:buNone/>
            </a:pPr>
            <a:r>
              <a:rPr lang="en-AU"/>
              <a:t>Blood measures:</a:t>
            </a:r>
            <a:endParaRPr/>
          </a:p>
          <a:p>
            <a:pPr indent="0" lvl="3" marL="1371600" rtl="0" algn="l">
              <a:spcBef>
                <a:spcPts val="0"/>
              </a:spcBef>
              <a:spcAft>
                <a:spcPts val="0"/>
              </a:spcAft>
              <a:buNone/>
            </a:pPr>
            <a:r>
              <a:rPr lang="en-AU"/>
              <a:t>Total cholesterol</a:t>
            </a:r>
            <a:endParaRPr/>
          </a:p>
          <a:p>
            <a:pPr indent="0" lvl="3" marL="1371600" rtl="0" algn="l">
              <a:spcBef>
                <a:spcPts val="0"/>
              </a:spcBef>
              <a:spcAft>
                <a:spcPts val="0"/>
              </a:spcAft>
              <a:buNone/>
            </a:pPr>
            <a:r>
              <a:rPr lang="en-AU"/>
              <a:t>Low/high-density lipoproteins (HDL/LDL). </a:t>
            </a:r>
            <a:endParaRPr/>
          </a:p>
          <a:p>
            <a:pPr indent="0" lvl="3" marL="1371600" rtl="0" algn="l">
              <a:spcBef>
                <a:spcPts val="0"/>
              </a:spcBef>
              <a:spcAft>
                <a:spcPts val="0"/>
              </a:spcAft>
              <a:buNone/>
            </a:pPr>
            <a:r>
              <a:rPr lang="en-AU"/>
              <a:t>Blood sugar levels</a:t>
            </a:r>
            <a:endParaRPr/>
          </a:p>
          <a:p>
            <a:pPr indent="0" lvl="3" marL="1371600" rtl="0" algn="l">
              <a:spcBef>
                <a:spcPts val="0"/>
              </a:spcBef>
              <a:spcAft>
                <a:spcPts val="0"/>
              </a:spcAft>
              <a:buNone/>
            </a:pPr>
            <a:r>
              <a:rPr lang="en-AU"/>
              <a:t>Serum triglycerides level</a:t>
            </a:r>
            <a:endParaRPr/>
          </a:p>
          <a:p>
            <a:pPr indent="0" lvl="2" marL="914400" rtl="0" algn="l">
              <a:spcBef>
                <a:spcPts val="0"/>
              </a:spcBef>
              <a:spcAft>
                <a:spcPts val="0"/>
              </a:spcAft>
              <a:buNone/>
            </a:pPr>
            <a:r>
              <a:rPr lang="en-AU"/>
              <a:t>Simulated:</a:t>
            </a:r>
            <a:endParaRPr/>
          </a:p>
          <a:p>
            <a:pPr indent="0" lvl="3" marL="1371600" rtl="0" algn="l">
              <a:spcBef>
                <a:spcPts val="0"/>
              </a:spcBef>
              <a:spcAft>
                <a:spcPts val="0"/>
              </a:spcAft>
              <a:buNone/>
            </a:pPr>
            <a:r>
              <a:rPr lang="en-AU"/>
              <a:t>Just noise!</a:t>
            </a:r>
            <a:endParaRPr/>
          </a:p>
          <a:p>
            <a:pPr indent="0" lvl="0" marL="0" rtl="0" algn="l">
              <a:spcBef>
                <a:spcPts val="0"/>
              </a:spcBef>
              <a:spcAft>
                <a:spcPts val="0"/>
              </a:spcAft>
              <a:buNone/>
            </a:pPr>
            <a:r>
              <a:t/>
            </a:r>
            <a:endParaRPr/>
          </a:p>
        </p:txBody>
      </p:sp>
      <p:sp>
        <p:nvSpPr>
          <p:cNvPr id="441" name="Google Shape;44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75666fa2e9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75666fa2e9_0_4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AU"/>
              <a:t>IN the previous section, we saw that a model fit on the data didn’t generalize as number of noisy features grew. </a:t>
            </a:r>
            <a:endParaRPr/>
          </a:p>
          <a:p>
            <a:pPr indent="0" lvl="0" marL="0" rtl="0" algn="l">
              <a:spcBef>
                <a:spcPts val="0"/>
              </a:spcBef>
              <a:spcAft>
                <a:spcPts val="0"/>
              </a:spcAft>
              <a:buNone/>
            </a:pPr>
            <a:r>
              <a:t/>
            </a:r>
            <a:endParaRPr/>
          </a:p>
          <a:p>
            <a:pPr indent="0" lvl="0" marL="0" rtl="0" algn="l">
              <a:spcBef>
                <a:spcPts val="0"/>
              </a:spcBef>
              <a:spcAft>
                <a:spcPts val="0"/>
              </a:spcAft>
              <a:buNone/>
            </a:pPr>
            <a:r>
              <a:rPr lang="en-AU"/>
              <a:t>Despite being a simple linear model, we overfit to the data that we had at hand.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AU"/>
              <a:t>There are a variety of ways to control model complexity, depending on the models and strategies employed. </a:t>
            </a:r>
            <a:endParaRPr/>
          </a:p>
        </p:txBody>
      </p:sp>
      <p:sp>
        <p:nvSpPr>
          <p:cNvPr id="468" name="Google Shape;46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AU"/>
              <a:t>https://towardsdatascience.com/understanding-the-roc-curve-in-three-visual-steps-795b1399481c#</a:t>
            </a:r>
            <a:endParaRPr/>
          </a:p>
          <a:p>
            <a:pPr indent="0" lvl="0" marL="0" rtl="0" algn="l">
              <a:spcBef>
                <a:spcPts val="0"/>
              </a:spcBef>
              <a:spcAft>
                <a:spcPts val="0"/>
              </a:spcAft>
              <a:buNone/>
            </a:pPr>
            <a:r>
              <a:t/>
            </a:r>
            <a:endParaRPr/>
          </a:p>
        </p:txBody>
      </p:sp>
      <p:sp>
        <p:nvSpPr>
          <p:cNvPr id="514" name="Google Shape;514;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AU"/>
              <a:t>https://towardsdatascience.com/understanding-the-roc-curve-in-three-visual-steps-795b1399481c#</a:t>
            </a:r>
            <a:endParaRPr/>
          </a:p>
          <a:p>
            <a:pPr indent="0" lvl="0" marL="0" rtl="0" algn="l">
              <a:spcBef>
                <a:spcPts val="0"/>
              </a:spcBef>
              <a:spcAft>
                <a:spcPts val="0"/>
              </a:spcAft>
              <a:buNone/>
            </a:pPr>
            <a:r>
              <a:t/>
            </a:r>
            <a:endParaRPr/>
          </a:p>
        </p:txBody>
      </p:sp>
      <p:sp>
        <p:nvSpPr>
          <p:cNvPr id="523" name="Google Shape;523;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AU"/>
              <a:t>https://towardsdatascience.com/understanding-the-roc-curve-in-three-visual-steps-795b1399481c#</a:t>
            </a:r>
            <a:endParaRPr/>
          </a:p>
          <a:p>
            <a:pPr indent="0" lvl="0" marL="0" rtl="0" algn="l">
              <a:spcBef>
                <a:spcPts val="0"/>
              </a:spcBef>
              <a:spcAft>
                <a:spcPts val="0"/>
              </a:spcAft>
              <a:buNone/>
            </a:pPr>
            <a:r>
              <a:t/>
            </a:r>
            <a:endParaRPr/>
          </a:p>
        </p:txBody>
      </p:sp>
      <p:sp>
        <p:nvSpPr>
          <p:cNvPr id="532" name="Google Shape;532;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AU"/>
              <a:t>Linear models assume linear relationship with outcome</a:t>
            </a:r>
            <a:endParaRPr/>
          </a:p>
          <a:p>
            <a:pPr indent="0" lvl="0" marL="0" rtl="0" algn="l">
              <a:spcBef>
                <a:spcPts val="0"/>
              </a:spcBef>
              <a:spcAft>
                <a:spcPts val="0"/>
              </a:spcAft>
              <a:buNone/>
            </a:pPr>
            <a:r>
              <a:rPr lang="en-AU"/>
              <a:t>What if we don’t know the relationship</a:t>
            </a:r>
            <a:endParaRPr/>
          </a:p>
          <a:p>
            <a:pPr indent="0" lvl="0" marL="0" rtl="0" algn="l">
              <a:spcBef>
                <a:spcPts val="0"/>
              </a:spcBef>
              <a:spcAft>
                <a:spcPts val="0"/>
              </a:spcAft>
              <a:buNone/>
            </a:pPr>
            <a:r>
              <a:rPr lang="en-AU"/>
              <a:t>What if we want to allow for interactions</a:t>
            </a:r>
            <a:endParaRPr/>
          </a:p>
        </p:txBody>
      </p:sp>
      <p:sp>
        <p:nvSpPr>
          <p:cNvPr id="591" name="Google Shape;591;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AU"/>
              <a:t>Linear models assume linear relationship with outcome</a:t>
            </a:r>
            <a:endParaRPr/>
          </a:p>
          <a:p>
            <a:pPr indent="0" lvl="0" marL="0" rtl="0" algn="l">
              <a:spcBef>
                <a:spcPts val="0"/>
              </a:spcBef>
              <a:spcAft>
                <a:spcPts val="0"/>
              </a:spcAft>
              <a:buNone/>
            </a:pPr>
            <a:r>
              <a:rPr lang="en-AU"/>
              <a:t>What if we don’t know the relationship</a:t>
            </a:r>
            <a:endParaRPr/>
          </a:p>
          <a:p>
            <a:pPr indent="0" lvl="0" marL="0" rtl="0" algn="l">
              <a:spcBef>
                <a:spcPts val="0"/>
              </a:spcBef>
              <a:spcAft>
                <a:spcPts val="0"/>
              </a:spcAft>
              <a:buNone/>
            </a:pPr>
            <a:r>
              <a:rPr lang="en-AU"/>
              <a:t>What if we want to allow for interactions</a:t>
            </a:r>
            <a:endParaRPr/>
          </a:p>
        </p:txBody>
      </p:sp>
      <p:sp>
        <p:nvSpPr>
          <p:cNvPr id="601" name="Google Shape;601;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AU"/>
              <a:t>https://towardsdatascience.com/multi-layer-neural-networks-with-sigmoid-function-deep-learning-for-rookies-2-bf464f09eb7f</a:t>
            </a:r>
            <a:endParaRPr/>
          </a:p>
        </p:txBody>
      </p:sp>
      <p:sp>
        <p:nvSpPr>
          <p:cNvPr id="611" name="Google Shape;611;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 name="Google Shape;715;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75666fa2e9_0_5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375666fa2e9_0_5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7" name="Google Shape;747;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5" name="Google Shape;755;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6" name="Google Shape;756;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3" name="Google Shape;763;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4" name="Google Shape;764;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 name="Google Shape;788;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9" name="Google Shape;819;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375666fa2e9_0_6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g375666fa2e9_0_6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g375666fa2e9_0_6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375666fa2e9_0_6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9" name="Google Shape;849;g375666fa2e9_0_6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g375666fa2e9_0_6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375666fa2e9_0_6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g375666fa2e9_0_6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7" name="Google Shape;857;g375666fa2e9_0_6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375666fa2e9_0_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375666fa2e9_0_5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4" name="Google Shape;864;g375666fa2e9_0_5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375666fa2e9_0_6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0" name="Google Shape;870;g375666fa2e9_0_6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375666fa2e9_0_6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g375666fa2e9_0_6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75666fa2e9_0_6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6" name="Google Shape;886;g375666fa2e9_0_6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75666fa2e9_0_6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3" name="Google Shape;893;g375666fa2e9_0_6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g375666fa2e9_0_6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375666fa2e9_0_6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5" name="Google Shape;905;g375666fa2e9_0_6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g375666fa2e9_0_6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75666fa2e9_0_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7" name="Google Shape;917;g375666fa2e9_0_6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8" name="Google Shape;918;g375666fa2e9_0_6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375666fa2e9_0_6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 name="Google Shape;928;g375666fa2e9_0_6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75666fa2e9_0_7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7" name="Google Shape;937;g375666fa2e9_0_7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75666fa2e9_0_7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4" name="Google Shape;944;g375666fa2e9_0_7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 name="Google Shape;952;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 name="Google Shape;963;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 name="Google Shape;970;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 name="Google Shape;977;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2" name="Google Shape;982;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9" name="Google Shape;989;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75666fa2e9_0_13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7" name="Google Shape;997;g375666fa2e9_0_1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375666fa2e9_0_1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375666fa2e9_0_13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3" name="Google Shape;1003;g375666fa2e9_0_13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375666fa2e9_0_1651: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375666fa2e9_0_165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AU"/>
              <a:t>And really we covered a lot of different ways that machine learning could be used from data enhancement to quantifying the predictive value of different measurements. But I was always interested in this aspect around personalized risk prediction in AD. One issue was the value of knowing your risk was always of limited value given we had no interventions.   </a:t>
            </a:r>
            <a:endParaRPr/>
          </a:p>
        </p:txBody>
      </p:sp>
      <p:sp>
        <p:nvSpPr>
          <p:cNvPr id="1011" name="Google Shape;1011;g375666fa2e9_0_16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75666fa2e9_0_1785: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375666fa2e9_0_178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AU"/>
              <a:t>And really we covered a lot of different ways that machine learning could be used from data enhancement to quantifying the predictive value of different measurements. But I was always interested in this aspect around personalized risk prediction in AD. One issue was the value of knowing your risk was always of limited value given we had no interventions.   </a:t>
            </a:r>
            <a:endParaRPr/>
          </a:p>
        </p:txBody>
      </p:sp>
      <p:sp>
        <p:nvSpPr>
          <p:cNvPr id="1035" name="Google Shape;1035;g375666fa2e9_0_17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375666fa2e9_0_18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375666fa2e9_0_18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 name="Google Shape;1043;g375666fa2e9_0_18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75666fa2e9_0_1813: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375666fa2e9_0_18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AU"/>
              <a:t>And really we covered a lot of different ways that machine learning could be used from data enhancement to quantifying the predictive value of different measurements. But I was always interested in this aspect around personalized risk prediction in AD. One issue was the value of knowing your risk was always of limited value given we had no interventions.   </a:t>
            </a:r>
            <a:endParaRPr/>
          </a:p>
        </p:txBody>
      </p:sp>
      <p:sp>
        <p:nvSpPr>
          <p:cNvPr id="1051" name="Google Shape;1051;g375666fa2e9_0_18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375666fa2e9_0_18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375666fa2e9_0_18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g375666fa2e9_0_18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375666fa2e9_0_1820:notes"/>
          <p:cNvSpPr/>
          <p:nvPr>
            <p:ph idx="2" type="sldImg"/>
          </p:nvPr>
        </p:nvSpPr>
        <p:spPr>
          <a:xfrm>
            <a:off x="380206" y="685800"/>
            <a:ext cx="60975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375666fa2e9_0_18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AU"/>
              <a:t>And really we covered a lot of different ways that machine learning could be used from data enhancement to quantifying the predictive value of different measurements. But I was always interested in this aspect around personalized risk prediction in AD. One issue was the value of knowing your risk was always of limited value given we had no interventions.   </a:t>
            </a:r>
            <a:endParaRPr/>
          </a:p>
        </p:txBody>
      </p:sp>
      <p:sp>
        <p:nvSpPr>
          <p:cNvPr id="1067" name="Google Shape;1067;g375666fa2e9_0_18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375666fa2e9_0_18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375666fa2e9_0_18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5" name="Google Shape;1075;g375666fa2e9_0_18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Default">
    <p:spTree>
      <p:nvGrpSpPr>
        <p:cNvPr id="12" name="Shape 12"/>
        <p:cNvGrpSpPr/>
        <p:nvPr/>
      </p:nvGrpSpPr>
      <p:grpSpPr>
        <a:xfrm>
          <a:off x="0" y="0"/>
          <a:ext cx="0" cy="0"/>
          <a:chOff x="0" y="0"/>
          <a:chExt cx="0" cy="0"/>
        </a:xfrm>
      </p:grpSpPr>
      <p:sp>
        <p:nvSpPr>
          <p:cNvPr id="13" name="Google Shape;13;p2"/>
          <p:cNvSpPr txBox="1"/>
          <p:nvPr>
            <p:ph type="title"/>
          </p:nvPr>
        </p:nvSpPr>
        <p:spPr>
          <a:xfrm>
            <a:off x="415600" y="390167"/>
            <a:ext cx="11360700" cy="763800"/>
          </a:xfrm>
          <a:prstGeom prst="rect">
            <a:avLst/>
          </a:prstGeom>
          <a:noFill/>
          <a:ln>
            <a:noFill/>
          </a:ln>
        </p:spPr>
        <p:txBody>
          <a:bodyPr anchorCtr="0" anchor="ctr" bIns="121900" lIns="121900" spcFirstLastPara="1" rIns="121900" wrap="square" tIns="121900">
            <a:noAutofit/>
          </a:bodyPr>
          <a:lstStyle>
            <a:lvl1pPr lvl="0" rtl="0" algn="ctr">
              <a:spcBef>
                <a:spcPts val="0"/>
              </a:spcBef>
              <a:spcAft>
                <a:spcPts val="0"/>
              </a:spcAft>
              <a:buClr>
                <a:schemeClr val="accent1"/>
              </a:buClr>
              <a:buSzPts val="4000"/>
              <a:buFont typeface="Nunito"/>
              <a:buChar char="●"/>
              <a:defRPr sz="4000">
                <a:solidFill>
                  <a:schemeClr val="accent1"/>
                </a:solidFill>
                <a:latin typeface="Nunito"/>
                <a:ea typeface="Nunito"/>
                <a:cs typeface="Nunito"/>
                <a:sym typeface="Nunito"/>
              </a:defRPr>
            </a:lvl1pPr>
            <a:lvl2pPr lvl="1"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2pPr>
            <a:lvl3pPr lvl="2"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3pPr>
            <a:lvl4pPr lvl="3"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4pPr>
            <a:lvl5pPr lvl="4"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5pPr>
            <a:lvl6pPr lvl="5"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6pPr>
            <a:lvl7pPr lvl="6"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7pPr>
            <a:lvl8pPr lvl="7"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8pPr>
            <a:lvl9pPr lvl="8"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9pPr>
          </a:lstStyle>
          <a:p/>
        </p:txBody>
      </p:sp>
    </p:spTree>
  </p:cSld>
  <p:clrMapOvr>
    <a:masterClrMapping/>
  </p:clrMapOvr>
  <p:extLst>
    <p:ext uri="{DCECCB84-F9BA-43D5-87BE-67443E8EF086}">
      <p15:sldGuideLst>
        <p15:guide id="1" orient="horz" pos="727">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 name="Shape 49"/>
        <p:cNvGrpSpPr/>
        <p:nvPr/>
      </p:nvGrpSpPr>
      <p:grpSpPr>
        <a:xfrm>
          <a:off x="0" y="0"/>
          <a:ext cx="0" cy="0"/>
          <a:chOff x="0" y="0"/>
          <a:chExt cx="0" cy="0"/>
        </a:xfrm>
      </p:grpSpPr>
      <p:sp>
        <p:nvSpPr>
          <p:cNvPr id="50" name="Google Shape;50;p12"/>
          <p:cNvSpPr txBox="1"/>
          <p:nvPr>
            <p:ph type="ctrTitle"/>
          </p:nvPr>
        </p:nvSpPr>
        <p:spPr>
          <a:xfrm>
            <a:off x="1491800" y="2060600"/>
            <a:ext cx="9208200" cy="2736900"/>
          </a:xfrm>
          <a:prstGeom prst="rect">
            <a:avLst/>
          </a:prstGeom>
          <a:noFill/>
          <a:ln>
            <a:noFill/>
          </a:ln>
        </p:spPr>
        <p:txBody>
          <a:bodyPr anchorCtr="0" anchor="b" bIns="121900" lIns="121900" spcFirstLastPara="1" rIns="121900" wrap="square" tIns="121900">
            <a:spAutoFit/>
          </a:bodyPr>
          <a:lstStyle>
            <a:lvl1pPr lvl="0" algn="ctr">
              <a:lnSpc>
                <a:spcPct val="100000"/>
              </a:lnSpc>
              <a:spcBef>
                <a:spcPts val="0"/>
              </a:spcBef>
              <a:spcAft>
                <a:spcPts val="0"/>
              </a:spcAft>
              <a:buSzPts val="7200"/>
              <a:buFont typeface="Nunito"/>
              <a:buNone/>
              <a:defRPr sz="7200">
                <a:latin typeface="Nunito"/>
                <a:ea typeface="Nunito"/>
                <a:cs typeface="Nunito"/>
                <a:sym typeface="Nunito"/>
              </a:defRPr>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51" name="Google Shape;51;p12"/>
          <p:cNvSpPr txBox="1"/>
          <p:nvPr>
            <p:ph idx="1" type="subTitle"/>
          </p:nvPr>
        </p:nvSpPr>
        <p:spPr>
          <a:xfrm>
            <a:off x="415600" y="3619900"/>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800"/>
              <a:buFont typeface="Nunito"/>
              <a:buNone/>
              <a:defRPr sz="3800">
                <a:latin typeface="Nunito"/>
                <a:ea typeface="Nunito"/>
                <a:cs typeface="Nunito"/>
                <a:sym typeface="Nunito"/>
              </a:defRPr>
            </a:lvl1pPr>
            <a:lvl2pPr lvl="1" algn="ctr">
              <a:lnSpc>
                <a:spcPct val="100000"/>
              </a:lnSpc>
              <a:spcBef>
                <a:spcPts val="0"/>
              </a:spcBef>
              <a:spcAft>
                <a:spcPts val="0"/>
              </a:spcAft>
              <a:buSzPts val="3800"/>
              <a:buFont typeface="Nunito"/>
              <a:buNone/>
              <a:defRPr sz="3800">
                <a:latin typeface="Nunito"/>
                <a:ea typeface="Nunito"/>
                <a:cs typeface="Nunito"/>
                <a:sym typeface="Nunito"/>
              </a:defRPr>
            </a:lvl2pPr>
            <a:lvl3pPr lvl="2" algn="ctr">
              <a:lnSpc>
                <a:spcPct val="100000"/>
              </a:lnSpc>
              <a:spcBef>
                <a:spcPts val="0"/>
              </a:spcBef>
              <a:spcAft>
                <a:spcPts val="0"/>
              </a:spcAft>
              <a:buSzPts val="3800"/>
              <a:buFont typeface="Nunito"/>
              <a:buNone/>
              <a:defRPr sz="3800">
                <a:latin typeface="Nunito"/>
                <a:ea typeface="Nunito"/>
                <a:cs typeface="Nunito"/>
                <a:sym typeface="Nunito"/>
              </a:defRPr>
            </a:lvl3pPr>
            <a:lvl4pPr lvl="3" algn="ctr">
              <a:lnSpc>
                <a:spcPct val="100000"/>
              </a:lnSpc>
              <a:spcBef>
                <a:spcPts val="0"/>
              </a:spcBef>
              <a:spcAft>
                <a:spcPts val="0"/>
              </a:spcAft>
              <a:buSzPts val="3800"/>
              <a:buFont typeface="Nunito"/>
              <a:buNone/>
              <a:defRPr sz="3800">
                <a:latin typeface="Nunito"/>
                <a:ea typeface="Nunito"/>
                <a:cs typeface="Nunito"/>
                <a:sym typeface="Nunito"/>
              </a:defRPr>
            </a:lvl4pPr>
            <a:lvl5pPr lvl="4" algn="ctr">
              <a:lnSpc>
                <a:spcPct val="100000"/>
              </a:lnSpc>
              <a:spcBef>
                <a:spcPts val="0"/>
              </a:spcBef>
              <a:spcAft>
                <a:spcPts val="0"/>
              </a:spcAft>
              <a:buSzPts val="3800"/>
              <a:buFont typeface="Nunito"/>
              <a:buNone/>
              <a:defRPr sz="3800">
                <a:latin typeface="Nunito"/>
                <a:ea typeface="Nunito"/>
                <a:cs typeface="Nunito"/>
                <a:sym typeface="Nunito"/>
              </a:defRPr>
            </a:lvl5pPr>
            <a:lvl6pPr lvl="5" algn="ctr">
              <a:lnSpc>
                <a:spcPct val="100000"/>
              </a:lnSpc>
              <a:spcBef>
                <a:spcPts val="0"/>
              </a:spcBef>
              <a:spcAft>
                <a:spcPts val="0"/>
              </a:spcAft>
              <a:buSzPts val="3800"/>
              <a:buFont typeface="Nunito"/>
              <a:buNone/>
              <a:defRPr sz="3800">
                <a:latin typeface="Nunito"/>
                <a:ea typeface="Nunito"/>
                <a:cs typeface="Nunito"/>
                <a:sym typeface="Nunito"/>
              </a:defRPr>
            </a:lvl6pPr>
            <a:lvl7pPr lvl="6" algn="ctr">
              <a:lnSpc>
                <a:spcPct val="100000"/>
              </a:lnSpc>
              <a:spcBef>
                <a:spcPts val="0"/>
              </a:spcBef>
              <a:spcAft>
                <a:spcPts val="0"/>
              </a:spcAft>
              <a:buSzPts val="3800"/>
              <a:buFont typeface="Nunito"/>
              <a:buNone/>
              <a:defRPr sz="3800">
                <a:latin typeface="Nunito"/>
                <a:ea typeface="Nunito"/>
                <a:cs typeface="Nunito"/>
                <a:sym typeface="Nunito"/>
              </a:defRPr>
            </a:lvl7pPr>
            <a:lvl8pPr lvl="7" algn="ctr">
              <a:lnSpc>
                <a:spcPct val="100000"/>
              </a:lnSpc>
              <a:spcBef>
                <a:spcPts val="0"/>
              </a:spcBef>
              <a:spcAft>
                <a:spcPts val="0"/>
              </a:spcAft>
              <a:buSzPts val="3800"/>
              <a:buFont typeface="Nunito"/>
              <a:buNone/>
              <a:defRPr sz="3800">
                <a:latin typeface="Nunito"/>
                <a:ea typeface="Nunito"/>
                <a:cs typeface="Nunito"/>
                <a:sym typeface="Nunito"/>
              </a:defRPr>
            </a:lvl8pPr>
            <a:lvl9pPr lvl="8" algn="ctr">
              <a:lnSpc>
                <a:spcPct val="100000"/>
              </a:lnSpc>
              <a:spcBef>
                <a:spcPts val="0"/>
              </a:spcBef>
              <a:spcAft>
                <a:spcPts val="0"/>
              </a:spcAft>
              <a:buSzPts val="3800"/>
              <a:buFont typeface="Nunito"/>
              <a:buNone/>
              <a:defRPr sz="3800">
                <a:latin typeface="Nunito"/>
                <a:ea typeface="Nunito"/>
                <a:cs typeface="Nunito"/>
                <a:sym typeface="Nuni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TITLE_AND_BODY_2">
    <p:spTree>
      <p:nvGrpSpPr>
        <p:cNvPr id="52" name="Shape 52"/>
        <p:cNvGrpSpPr/>
        <p:nvPr/>
      </p:nvGrpSpPr>
      <p:grpSpPr>
        <a:xfrm>
          <a:off x="0" y="0"/>
          <a:ext cx="0" cy="0"/>
          <a:chOff x="0" y="0"/>
          <a:chExt cx="0" cy="0"/>
        </a:xfrm>
      </p:grpSpPr>
      <p:sp>
        <p:nvSpPr>
          <p:cNvPr id="53" name="Google Shape;53;p13"/>
          <p:cNvSpPr txBox="1"/>
          <p:nvPr>
            <p:ph type="title"/>
          </p:nvPr>
        </p:nvSpPr>
        <p:spPr>
          <a:xfrm>
            <a:off x="415600" y="390167"/>
            <a:ext cx="11360700" cy="763800"/>
          </a:xfrm>
          <a:prstGeom prst="rect">
            <a:avLst/>
          </a:prstGeom>
          <a:noFill/>
          <a:ln>
            <a:noFill/>
          </a:ln>
        </p:spPr>
        <p:txBody>
          <a:bodyPr anchorCtr="0" anchor="ctr" bIns="121900" lIns="121900" spcFirstLastPara="1" rIns="121900" wrap="square" tIns="121900">
            <a:noAutofit/>
          </a:bodyPr>
          <a:lstStyle>
            <a:lvl1pPr lvl="0" algn="ctr">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1pPr>
            <a:lvl2pPr lvl="1">
              <a:spcBef>
                <a:spcPts val="0"/>
              </a:spcBef>
              <a:spcAft>
                <a:spcPts val="0"/>
              </a:spcAft>
              <a:buSzPts val="1900"/>
              <a:buFont typeface="Nunito"/>
              <a:buChar char="○"/>
              <a:defRPr sz="1900">
                <a:latin typeface="Nunito"/>
                <a:ea typeface="Nunito"/>
                <a:cs typeface="Nunito"/>
                <a:sym typeface="Nunito"/>
              </a:defRPr>
            </a:lvl2pPr>
            <a:lvl3pPr lvl="2">
              <a:spcBef>
                <a:spcPts val="0"/>
              </a:spcBef>
              <a:spcAft>
                <a:spcPts val="0"/>
              </a:spcAft>
              <a:buSzPts val="1900"/>
              <a:buFont typeface="Nunito"/>
              <a:buChar char="■"/>
              <a:defRPr sz="1900">
                <a:latin typeface="Nunito"/>
                <a:ea typeface="Nunito"/>
                <a:cs typeface="Nunito"/>
                <a:sym typeface="Nunito"/>
              </a:defRPr>
            </a:lvl3pPr>
            <a:lvl4pPr lvl="3">
              <a:spcBef>
                <a:spcPts val="0"/>
              </a:spcBef>
              <a:spcAft>
                <a:spcPts val="0"/>
              </a:spcAft>
              <a:buSzPts val="1900"/>
              <a:buFont typeface="Nunito"/>
              <a:buChar char="●"/>
              <a:defRPr sz="1900">
                <a:latin typeface="Nunito"/>
                <a:ea typeface="Nunito"/>
                <a:cs typeface="Nunito"/>
                <a:sym typeface="Nunito"/>
              </a:defRPr>
            </a:lvl4pPr>
            <a:lvl5pPr lvl="4">
              <a:spcBef>
                <a:spcPts val="0"/>
              </a:spcBef>
              <a:spcAft>
                <a:spcPts val="0"/>
              </a:spcAft>
              <a:buSzPts val="1900"/>
              <a:buFont typeface="Nunito"/>
              <a:buChar char="○"/>
              <a:defRPr sz="1900">
                <a:latin typeface="Nunito"/>
                <a:ea typeface="Nunito"/>
                <a:cs typeface="Nunito"/>
                <a:sym typeface="Nunito"/>
              </a:defRPr>
            </a:lvl5pPr>
            <a:lvl6pPr lvl="5">
              <a:spcBef>
                <a:spcPts val="0"/>
              </a:spcBef>
              <a:spcAft>
                <a:spcPts val="0"/>
              </a:spcAft>
              <a:buSzPts val="1900"/>
              <a:buFont typeface="Nunito"/>
              <a:buChar char="■"/>
              <a:defRPr sz="1900">
                <a:latin typeface="Nunito"/>
                <a:ea typeface="Nunito"/>
                <a:cs typeface="Nunito"/>
                <a:sym typeface="Nunito"/>
              </a:defRPr>
            </a:lvl6pPr>
            <a:lvl7pPr lvl="6">
              <a:spcBef>
                <a:spcPts val="0"/>
              </a:spcBef>
              <a:spcAft>
                <a:spcPts val="0"/>
              </a:spcAft>
              <a:buSzPts val="1900"/>
              <a:buFont typeface="Nunito"/>
              <a:buChar char="●"/>
              <a:defRPr sz="1900">
                <a:latin typeface="Nunito"/>
                <a:ea typeface="Nunito"/>
                <a:cs typeface="Nunito"/>
                <a:sym typeface="Nunito"/>
              </a:defRPr>
            </a:lvl7pPr>
            <a:lvl8pPr lvl="7">
              <a:spcBef>
                <a:spcPts val="0"/>
              </a:spcBef>
              <a:spcAft>
                <a:spcPts val="0"/>
              </a:spcAft>
              <a:buSzPts val="1900"/>
              <a:buFont typeface="Nunito"/>
              <a:buChar char="○"/>
              <a:defRPr sz="1900">
                <a:latin typeface="Nunito"/>
                <a:ea typeface="Nunito"/>
                <a:cs typeface="Nunito"/>
                <a:sym typeface="Nunito"/>
              </a:defRPr>
            </a:lvl8pPr>
            <a:lvl9pPr lvl="8">
              <a:spcBef>
                <a:spcPts val="0"/>
              </a:spcBef>
              <a:spcAft>
                <a:spcPts val="0"/>
              </a:spcAft>
              <a:buSzPts val="1900"/>
              <a:buFont typeface="Nunito"/>
              <a:buChar char="■"/>
              <a:defRPr sz="1900">
                <a:latin typeface="Nunito"/>
                <a:ea typeface="Nunito"/>
                <a:cs typeface="Nunito"/>
                <a:sym typeface="Nunito"/>
              </a:defRPr>
            </a:lvl9pPr>
          </a:lstStyle>
          <a:p/>
        </p:txBody>
      </p:sp>
      <p:sp>
        <p:nvSpPr>
          <p:cNvPr id="54" name="Google Shape;54;p13"/>
          <p:cNvSpPr txBox="1"/>
          <p:nvPr>
            <p:ph idx="1" type="body"/>
          </p:nvPr>
        </p:nvSpPr>
        <p:spPr>
          <a:xfrm>
            <a:off x="1440000" y="1536633"/>
            <a:ext cx="9312000" cy="4555200"/>
          </a:xfrm>
          <a:prstGeom prst="rect">
            <a:avLst/>
          </a:prstGeom>
          <a:noFill/>
          <a:ln>
            <a:noFill/>
          </a:ln>
        </p:spPr>
        <p:txBody>
          <a:bodyPr anchorCtr="0" anchor="ctr" bIns="121900" lIns="121900" spcFirstLastPara="1" rIns="121900" wrap="square" tIns="121900">
            <a:spAutoFit/>
          </a:bodyPr>
          <a:lstStyle>
            <a:lvl1pPr indent="-368300" lvl="0" marL="457200">
              <a:lnSpc>
                <a:spcPct val="115000"/>
              </a:lnSpc>
              <a:spcBef>
                <a:spcPts val="0"/>
              </a:spcBef>
              <a:spcAft>
                <a:spcPts val="0"/>
              </a:spcAft>
              <a:buSzPts val="2200"/>
              <a:buFont typeface="Nunito"/>
              <a:buChar char="●"/>
              <a:defRPr sz="2200">
                <a:latin typeface="Nunito"/>
                <a:ea typeface="Nunito"/>
                <a:cs typeface="Nunito"/>
                <a:sym typeface="Nunito"/>
              </a:defRPr>
            </a:lvl1pPr>
            <a:lvl2pPr indent="-368300" lvl="1" marL="914400">
              <a:lnSpc>
                <a:spcPct val="115000"/>
              </a:lnSpc>
              <a:spcBef>
                <a:spcPts val="1000"/>
              </a:spcBef>
              <a:spcAft>
                <a:spcPts val="0"/>
              </a:spcAft>
              <a:buSzPts val="2200"/>
              <a:buFont typeface="Nunito"/>
              <a:buChar char="○"/>
              <a:defRPr sz="2200">
                <a:latin typeface="Nunito"/>
                <a:ea typeface="Nunito"/>
                <a:cs typeface="Nunito"/>
                <a:sym typeface="Nunito"/>
              </a:defRPr>
            </a:lvl2pPr>
            <a:lvl3pPr indent="-368300" lvl="2" marL="1371600">
              <a:lnSpc>
                <a:spcPct val="115000"/>
              </a:lnSpc>
              <a:spcBef>
                <a:spcPts val="1000"/>
              </a:spcBef>
              <a:spcAft>
                <a:spcPts val="0"/>
              </a:spcAft>
              <a:buSzPts val="2200"/>
              <a:buFont typeface="Nunito"/>
              <a:buChar char="■"/>
              <a:defRPr sz="2200">
                <a:latin typeface="Nunito"/>
                <a:ea typeface="Nunito"/>
                <a:cs typeface="Nunito"/>
                <a:sym typeface="Nunito"/>
              </a:defRPr>
            </a:lvl3pPr>
            <a:lvl4pPr indent="-368300" lvl="3" marL="1828800">
              <a:lnSpc>
                <a:spcPct val="115000"/>
              </a:lnSpc>
              <a:spcBef>
                <a:spcPts val="1000"/>
              </a:spcBef>
              <a:spcAft>
                <a:spcPts val="0"/>
              </a:spcAft>
              <a:buSzPts val="2200"/>
              <a:buFont typeface="Nunito"/>
              <a:buChar char="●"/>
              <a:defRPr sz="2200">
                <a:latin typeface="Nunito"/>
                <a:ea typeface="Nunito"/>
                <a:cs typeface="Nunito"/>
                <a:sym typeface="Nunito"/>
              </a:defRPr>
            </a:lvl4pPr>
            <a:lvl5pPr indent="-368300" lvl="4" marL="2286000">
              <a:lnSpc>
                <a:spcPct val="115000"/>
              </a:lnSpc>
              <a:spcBef>
                <a:spcPts val="1000"/>
              </a:spcBef>
              <a:spcAft>
                <a:spcPts val="0"/>
              </a:spcAft>
              <a:buSzPts val="2200"/>
              <a:buFont typeface="Nunito"/>
              <a:buChar char="○"/>
              <a:defRPr sz="2200">
                <a:latin typeface="Nunito"/>
                <a:ea typeface="Nunito"/>
                <a:cs typeface="Nunito"/>
                <a:sym typeface="Nunito"/>
              </a:defRPr>
            </a:lvl5pPr>
            <a:lvl6pPr indent="-368300" lvl="5" marL="2743200">
              <a:lnSpc>
                <a:spcPct val="115000"/>
              </a:lnSpc>
              <a:spcBef>
                <a:spcPts val="1000"/>
              </a:spcBef>
              <a:spcAft>
                <a:spcPts val="0"/>
              </a:spcAft>
              <a:buSzPts val="2200"/>
              <a:buFont typeface="Nunito"/>
              <a:buChar char="■"/>
              <a:defRPr sz="2200">
                <a:latin typeface="Nunito"/>
                <a:ea typeface="Nunito"/>
                <a:cs typeface="Nunito"/>
                <a:sym typeface="Nunito"/>
              </a:defRPr>
            </a:lvl6pPr>
            <a:lvl7pPr indent="-368300" lvl="6" marL="3200400">
              <a:lnSpc>
                <a:spcPct val="115000"/>
              </a:lnSpc>
              <a:spcBef>
                <a:spcPts val="1000"/>
              </a:spcBef>
              <a:spcAft>
                <a:spcPts val="0"/>
              </a:spcAft>
              <a:buSzPts val="2200"/>
              <a:buFont typeface="Nunito"/>
              <a:buChar char="●"/>
              <a:defRPr sz="2200">
                <a:latin typeface="Nunito"/>
                <a:ea typeface="Nunito"/>
                <a:cs typeface="Nunito"/>
                <a:sym typeface="Nunito"/>
              </a:defRPr>
            </a:lvl7pPr>
            <a:lvl8pPr indent="-368300" lvl="7" marL="3657600">
              <a:lnSpc>
                <a:spcPct val="115000"/>
              </a:lnSpc>
              <a:spcBef>
                <a:spcPts val="1000"/>
              </a:spcBef>
              <a:spcAft>
                <a:spcPts val="0"/>
              </a:spcAft>
              <a:buSzPts val="2200"/>
              <a:buFont typeface="Nunito"/>
              <a:buChar char="○"/>
              <a:defRPr sz="2200">
                <a:latin typeface="Nunito"/>
                <a:ea typeface="Nunito"/>
                <a:cs typeface="Nunito"/>
                <a:sym typeface="Nunito"/>
              </a:defRPr>
            </a:lvl8pPr>
            <a:lvl9pPr indent="-368300" lvl="8" marL="4114800">
              <a:lnSpc>
                <a:spcPct val="115000"/>
              </a:lnSpc>
              <a:spcBef>
                <a:spcPts val="1000"/>
              </a:spcBef>
              <a:spcAft>
                <a:spcPts val="1000"/>
              </a:spcAft>
              <a:buSzPts val="2200"/>
              <a:buFont typeface="Nunito"/>
              <a:buChar char="■"/>
              <a:defRPr sz="2200">
                <a:latin typeface="Nunito"/>
                <a:ea typeface="Nunito"/>
                <a:cs typeface="Nunito"/>
                <a:sym typeface="Nunito"/>
              </a:defRPr>
            </a:lvl9pPr>
          </a:lstStyle>
          <a:p/>
        </p:txBody>
      </p:sp>
    </p:spTree>
  </p:cSld>
  <p:clrMapOvr>
    <a:masterClrMapping/>
  </p:clrMapOvr>
  <p:extLst>
    <p:ext uri="{DCECCB84-F9BA-43D5-87BE-67443E8EF086}">
      <p15:sldGuideLst>
        <p15:guide id="1" orient="horz" pos="727">
          <p15:clr>
            <a:srgbClr val="E46962"/>
          </p15:clr>
        </p15:guide>
        <p15:guide id="2" pos="907">
          <p15:clr>
            <a:srgbClr val="E46962"/>
          </p15:clr>
        </p15:guide>
        <p15:guide id="3" pos="6773">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2_1">
    <p:spTree>
      <p:nvGrpSpPr>
        <p:cNvPr id="55" name="Shape 55"/>
        <p:cNvGrpSpPr/>
        <p:nvPr/>
      </p:nvGrpSpPr>
      <p:grpSpPr>
        <a:xfrm>
          <a:off x="0" y="0"/>
          <a:ext cx="0" cy="0"/>
          <a:chOff x="0" y="0"/>
          <a:chExt cx="0" cy="0"/>
        </a:xfrm>
      </p:grpSpPr>
      <p:sp>
        <p:nvSpPr>
          <p:cNvPr id="56" name="Google Shape;56;p14"/>
          <p:cNvSpPr txBox="1"/>
          <p:nvPr>
            <p:ph type="title"/>
          </p:nvPr>
        </p:nvSpPr>
        <p:spPr>
          <a:xfrm>
            <a:off x="415600" y="390167"/>
            <a:ext cx="11360700" cy="763800"/>
          </a:xfrm>
          <a:prstGeom prst="rect">
            <a:avLst/>
          </a:prstGeom>
          <a:noFill/>
          <a:ln>
            <a:noFill/>
          </a:ln>
        </p:spPr>
        <p:txBody>
          <a:bodyPr anchorCtr="0" anchor="ctr" bIns="121900" lIns="121900" spcFirstLastPara="1" rIns="121900" wrap="square" tIns="121900">
            <a:noAutofit/>
          </a:bodyPr>
          <a:lstStyle>
            <a:lvl1pPr lvl="0" algn="ctr">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1pPr>
            <a:lvl2pPr lvl="1">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2pPr>
            <a:lvl3pPr lvl="2">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3pPr>
            <a:lvl4pPr lvl="3">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4pPr>
            <a:lvl5pPr lvl="4">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5pPr>
            <a:lvl6pPr lvl="5">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6pPr>
            <a:lvl7pPr lvl="6">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7pPr>
            <a:lvl8pPr lvl="7">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8pPr>
            <a:lvl9pPr lvl="8">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9pPr>
          </a:lstStyle>
          <a:p/>
        </p:txBody>
      </p:sp>
      <p:sp>
        <p:nvSpPr>
          <p:cNvPr id="57" name="Google Shape;57;p14"/>
          <p:cNvSpPr txBox="1"/>
          <p:nvPr>
            <p:ph idx="1" type="body"/>
          </p:nvPr>
        </p:nvSpPr>
        <p:spPr>
          <a:xfrm>
            <a:off x="1440000" y="1536633"/>
            <a:ext cx="4281300" cy="4555200"/>
          </a:xfrm>
          <a:prstGeom prst="rect">
            <a:avLst/>
          </a:prstGeom>
          <a:noFill/>
          <a:ln>
            <a:noFill/>
          </a:ln>
        </p:spPr>
        <p:txBody>
          <a:bodyPr anchorCtr="0" anchor="ctr" bIns="121900" lIns="121900" spcFirstLastPara="1" rIns="121900" wrap="square" tIns="121900">
            <a:spAutoFit/>
          </a:bodyPr>
          <a:lstStyle>
            <a:lvl1pPr indent="-368300" lvl="0" marL="457200">
              <a:lnSpc>
                <a:spcPct val="115000"/>
              </a:lnSpc>
              <a:spcBef>
                <a:spcPts val="0"/>
              </a:spcBef>
              <a:spcAft>
                <a:spcPts val="0"/>
              </a:spcAft>
              <a:buSzPts val="2200"/>
              <a:buFont typeface="Nunito"/>
              <a:buChar char="●"/>
              <a:defRPr sz="2200">
                <a:latin typeface="Nunito"/>
                <a:ea typeface="Nunito"/>
                <a:cs typeface="Nunito"/>
                <a:sym typeface="Nunito"/>
              </a:defRPr>
            </a:lvl1pPr>
            <a:lvl2pPr indent="-368300" lvl="1" marL="914400">
              <a:lnSpc>
                <a:spcPct val="115000"/>
              </a:lnSpc>
              <a:spcBef>
                <a:spcPts val="1000"/>
              </a:spcBef>
              <a:spcAft>
                <a:spcPts val="0"/>
              </a:spcAft>
              <a:buSzPts val="2200"/>
              <a:buFont typeface="Nunito"/>
              <a:buChar char="○"/>
              <a:defRPr sz="2200">
                <a:latin typeface="Nunito"/>
                <a:ea typeface="Nunito"/>
                <a:cs typeface="Nunito"/>
                <a:sym typeface="Nunito"/>
              </a:defRPr>
            </a:lvl2pPr>
            <a:lvl3pPr indent="-368300" lvl="2" marL="1371600">
              <a:lnSpc>
                <a:spcPct val="115000"/>
              </a:lnSpc>
              <a:spcBef>
                <a:spcPts val="1000"/>
              </a:spcBef>
              <a:spcAft>
                <a:spcPts val="0"/>
              </a:spcAft>
              <a:buSzPts val="2200"/>
              <a:buFont typeface="Nunito"/>
              <a:buChar char="■"/>
              <a:defRPr sz="2200">
                <a:latin typeface="Nunito"/>
                <a:ea typeface="Nunito"/>
                <a:cs typeface="Nunito"/>
                <a:sym typeface="Nunito"/>
              </a:defRPr>
            </a:lvl3pPr>
            <a:lvl4pPr indent="-368300" lvl="3" marL="1828800">
              <a:lnSpc>
                <a:spcPct val="115000"/>
              </a:lnSpc>
              <a:spcBef>
                <a:spcPts val="1000"/>
              </a:spcBef>
              <a:spcAft>
                <a:spcPts val="0"/>
              </a:spcAft>
              <a:buSzPts val="2200"/>
              <a:buFont typeface="Nunito"/>
              <a:buChar char="●"/>
              <a:defRPr sz="2200">
                <a:latin typeface="Nunito"/>
                <a:ea typeface="Nunito"/>
                <a:cs typeface="Nunito"/>
                <a:sym typeface="Nunito"/>
              </a:defRPr>
            </a:lvl4pPr>
            <a:lvl5pPr indent="-368300" lvl="4" marL="2286000">
              <a:lnSpc>
                <a:spcPct val="115000"/>
              </a:lnSpc>
              <a:spcBef>
                <a:spcPts val="1000"/>
              </a:spcBef>
              <a:spcAft>
                <a:spcPts val="0"/>
              </a:spcAft>
              <a:buSzPts val="2200"/>
              <a:buFont typeface="Nunito"/>
              <a:buChar char="○"/>
              <a:defRPr sz="2200">
                <a:latin typeface="Nunito"/>
                <a:ea typeface="Nunito"/>
                <a:cs typeface="Nunito"/>
                <a:sym typeface="Nunito"/>
              </a:defRPr>
            </a:lvl5pPr>
            <a:lvl6pPr indent="-368300" lvl="5" marL="2743200">
              <a:lnSpc>
                <a:spcPct val="115000"/>
              </a:lnSpc>
              <a:spcBef>
                <a:spcPts val="1000"/>
              </a:spcBef>
              <a:spcAft>
                <a:spcPts val="0"/>
              </a:spcAft>
              <a:buSzPts val="2200"/>
              <a:buFont typeface="Nunito"/>
              <a:buChar char="■"/>
              <a:defRPr sz="2200">
                <a:latin typeface="Nunito"/>
                <a:ea typeface="Nunito"/>
                <a:cs typeface="Nunito"/>
                <a:sym typeface="Nunito"/>
              </a:defRPr>
            </a:lvl6pPr>
            <a:lvl7pPr indent="-368300" lvl="6" marL="3200400">
              <a:lnSpc>
                <a:spcPct val="115000"/>
              </a:lnSpc>
              <a:spcBef>
                <a:spcPts val="1000"/>
              </a:spcBef>
              <a:spcAft>
                <a:spcPts val="0"/>
              </a:spcAft>
              <a:buSzPts val="2200"/>
              <a:buFont typeface="Nunito"/>
              <a:buChar char="●"/>
              <a:defRPr sz="2200">
                <a:latin typeface="Nunito"/>
                <a:ea typeface="Nunito"/>
                <a:cs typeface="Nunito"/>
                <a:sym typeface="Nunito"/>
              </a:defRPr>
            </a:lvl7pPr>
            <a:lvl8pPr indent="-368300" lvl="7" marL="3657600">
              <a:lnSpc>
                <a:spcPct val="115000"/>
              </a:lnSpc>
              <a:spcBef>
                <a:spcPts val="1000"/>
              </a:spcBef>
              <a:spcAft>
                <a:spcPts val="0"/>
              </a:spcAft>
              <a:buSzPts val="2200"/>
              <a:buFont typeface="Nunito"/>
              <a:buChar char="○"/>
              <a:defRPr sz="2200">
                <a:latin typeface="Nunito"/>
                <a:ea typeface="Nunito"/>
                <a:cs typeface="Nunito"/>
                <a:sym typeface="Nunito"/>
              </a:defRPr>
            </a:lvl8pPr>
            <a:lvl9pPr indent="-368300" lvl="8" marL="4114800">
              <a:lnSpc>
                <a:spcPct val="115000"/>
              </a:lnSpc>
              <a:spcBef>
                <a:spcPts val="1000"/>
              </a:spcBef>
              <a:spcAft>
                <a:spcPts val="1000"/>
              </a:spcAft>
              <a:buSzPts val="2200"/>
              <a:buFont typeface="Nunito"/>
              <a:buChar char="■"/>
              <a:defRPr sz="2200">
                <a:latin typeface="Nunito"/>
                <a:ea typeface="Nunito"/>
                <a:cs typeface="Nunito"/>
                <a:sym typeface="Nunito"/>
              </a:defRPr>
            </a:lvl9pPr>
          </a:lstStyle>
          <a:p/>
        </p:txBody>
      </p:sp>
      <p:sp>
        <p:nvSpPr>
          <p:cNvPr id="58" name="Google Shape;58;p14"/>
          <p:cNvSpPr txBox="1"/>
          <p:nvPr>
            <p:ph idx="2" type="body"/>
          </p:nvPr>
        </p:nvSpPr>
        <p:spPr>
          <a:xfrm>
            <a:off x="6470800" y="1536633"/>
            <a:ext cx="4281300" cy="4555200"/>
          </a:xfrm>
          <a:prstGeom prst="rect">
            <a:avLst/>
          </a:prstGeom>
          <a:noFill/>
          <a:ln>
            <a:noFill/>
          </a:ln>
        </p:spPr>
        <p:txBody>
          <a:bodyPr anchorCtr="0" anchor="ctr" bIns="121900" lIns="121900" spcFirstLastPara="1" rIns="121900" wrap="square" tIns="121900">
            <a:spAutoFit/>
          </a:bodyPr>
          <a:lstStyle>
            <a:lvl1pPr indent="-368300" lvl="0" marL="457200">
              <a:lnSpc>
                <a:spcPct val="115000"/>
              </a:lnSpc>
              <a:spcBef>
                <a:spcPts val="0"/>
              </a:spcBef>
              <a:spcAft>
                <a:spcPts val="0"/>
              </a:spcAft>
              <a:buSzPts val="2200"/>
              <a:buFont typeface="Nunito"/>
              <a:buChar char="●"/>
              <a:defRPr sz="2200">
                <a:latin typeface="Nunito"/>
                <a:ea typeface="Nunito"/>
                <a:cs typeface="Nunito"/>
                <a:sym typeface="Nunito"/>
              </a:defRPr>
            </a:lvl1pPr>
            <a:lvl2pPr indent="-368300" lvl="1" marL="914400">
              <a:lnSpc>
                <a:spcPct val="115000"/>
              </a:lnSpc>
              <a:spcBef>
                <a:spcPts val="1000"/>
              </a:spcBef>
              <a:spcAft>
                <a:spcPts val="0"/>
              </a:spcAft>
              <a:buSzPts val="2200"/>
              <a:buFont typeface="Nunito"/>
              <a:buChar char="○"/>
              <a:defRPr sz="2200">
                <a:latin typeface="Nunito"/>
                <a:ea typeface="Nunito"/>
                <a:cs typeface="Nunito"/>
                <a:sym typeface="Nunito"/>
              </a:defRPr>
            </a:lvl2pPr>
            <a:lvl3pPr indent="-368300" lvl="2" marL="1371600">
              <a:lnSpc>
                <a:spcPct val="115000"/>
              </a:lnSpc>
              <a:spcBef>
                <a:spcPts val="1000"/>
              </a:spcBef>
              <a:spcAft>
                <a:spcPts val="0"/>
              </a:spcAft>
              <a:buSzPts val="2200"/>
              <a:buFont typeface="Nunito"/>
              <a:buChar char="■"/>
              <a:defRPr sz="2200">
                <a:latin typeface="Nunito"/>
                <a:ea typeface="Nunito"/>
                <a:cs typeface="Nunito"/>
                <a:sym typeface="Nunito"/>
              </a:defRPr>
            </a:lvl3pPr>
            <a:lvl4pPr indent="-368300" lvl="3" marL="1828800">
              <a:lnSpc>
                <a:spcPct val="115000"/>
              </a:lnSpc>
              <a:spcBef>
                <a:spcPts val="1000"/>
              </a:spcBef>
              <a:spcAft>
                <a:spcPts val="0"/>
              </a:spcAft>
              <a:buSzPts val="2200"/>
              <a:buFont typeface="Nunito"/>
              <a:buChar char="●"/>
              <a:defRPr sz="2200">
                <a:latin typeface="Nunito"/>
                <a:ea typeface="Nunito"/>
                <a:cs typeface="Nunito"/>
                <a:sym typeface="Nunito"/>
              </a:defRPr>
            </a:lvl4pPr>
            <a:lvl5pPr indent="-368300" lvl="4" marL="2286000">
              <a:lnSpc>
                <a:spcPct val="115000"/>
              </a:lnSpc>
              <a:spcBef>
                <a:spcPts val="1000"/>
              </a:spcBef>
              <a:spcAft>
                <a:spcPts val="0"/>
              </a:spcAft>
              <a:buSzPts val="2200"/>
              <a:buFont typeface="Nunito"/>
              <a:buChar char="○"/>
              <a:defRPr sz="2200">
                <a:latin typeface="Nunito"/>
                <a:ea typeface="Nunito"/>
                <a:cs typeface="Nunito"/>
                <a:sym typeface="Nunito"/>
              </a:defRPr>
            </a:lvl5pPr>
            <a:lvl6pPr indent="-368300" lvl="5" marL="2743200">
              <a:lnSpc>
                <a:spcPct val="115000"/>
              </a:lnSpc>
              <a:spcBef>
                <a:spcPts val="1000"/>
              </a:spcBef>
              <a:spcAft>
                <a:spcPts val="0"/>
              </a:spcAft>
              <a:buSzPts val="2200"/>
              <a:buFont typeface="Nunito"/>
              <a:buChar char="■"/>
              <a:defRPr sz="2200">
                <a:latin typeface="Nunito"/>
                <a:ea typeface="Nunito"/>
                <a:cs typeface="Nunito"/>
                <a:sym typeface="Nunito"/>
              </a:defRPr>
            </a:lvl6pPr>
            <a:lvl7pPr indent="-368300" lvl="6" marL="3200400">
              <a:lnSpc>
                <a:spcPct val="115000"/>
              </a:lnSpc>
              <a:spcBef>
                <a:spcPts val="1000"/>
              </a:spcBef>
              <a:spcAft>
                <a:spcPts val="0"/>
              </a:spcAft>
              <a:buSzPts val="2200"/>
              <a:buFont typeface="Nunito"/>
              <a:buChar char="●"/>
              <a:defRPr sz="2200">
                <a:latin typeface="Nunito"/>
                <a:ea typeface="Nunito"/>
                <a:cs typeface="Nunito"/>
                <a:sym typeface="Nunito"/>
              </a:defRPr>
            </a:lvl7pPr>
            <a:lvl8pPr indent="-368300" lvl="7" marL="3657600">
              <a:lnSpc>
                <a:spcPct val="115000"/>
              </a:lnSpc>
              <a:spcBef>
                <a:spcPts val="1000"/>
              </a:spcBef>
              <a:spcAft>
                <a:spcPts val="0"/>
              </a:spcAft>
              <a:buSzPts val="2200"/>
              <a:buFont typeface="Nunito"/>
              <a:buChar char="○"/>
              <a:defRPr sz="2200">
                <a:latin typeface="Nunito"/>
                <a:ea typeface="Nunito"/>
                <a:cs typeface="Nunito"/>
                <a:sym typeface="Nunito"/>
              </a:defRPr>
            </a:lvl8pPr>
            <a:lvl9pPr indent="-368300" lvl="8" marL="4114800">
              <a:lnSpc>
                <a:spcPct val="115000"/>
              </a:lnSpc>
              <a:spcBef>
                <a:spcPts val="1000"/>
              </a:spcBef>
              <a:spcAft>
                <a:spcPts val="1000"/>
              </a:spcAft>
              <a:buSzPts val="2200"/>
              <a:buFont typeface="Nunito"/>
              <a:buChar char="■"/>
              <a:defRPr sz="2200">
                <a:latin typeface="Nunito"/>
                <a:ea typeface="Nunito"/>
                <a:cs typeface="Nunito"/>
                <a:sym typeface="Nunito"/>
              </a:defRPr>
            </a:lvl9pPr>
          </a:lstStyle>
          <a:p/>
        </p:txBody>
      </p:sp>
    </p:spTree>
  </p:cSld>
  <p:clrMapOvr>
    <a:masterClrMapping/>
  </p:clrMapOvr>
  <p:extLst>
    <p:ext uri="{DCECCB84-F9BA-43D5-87BE-67443E8EF086}">
      <p15:sldGuideLst>
        <p15:guide id="1" orient="horz" pos="727">
          <p15:clr>
            <a:srgbClr val="E46962"/>
          </p15:clr>
        </p15:guide>
        <p15:guide id="2" pos="907">
          <p15:clr>
            <a:srgbClr val="E46962"/>
          </p15:clr>
        </p15:guide>
        <p15:guide id="3" pos="677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itle">
  <p:cSld name="Default_1">
    <p:spTree>
      <p:nvGrpSpPr>
        <p:cNvPr id="59" name="Shape 5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Default_1_2">
    <p:spTree>
      <p:nvGrpSpPr>
        <p:cNvPr id="60" name="Shape 60"/>
        <p:cNvGrpSpPr/>
        <p:nvPr/>
      </p:nvGrpSpPr>
      <p:grpSpPr>
        <a:xfrm>
          <a:off x="0" y="0"/>
          <a:ext cx="0" cy="0"/>
          <a:chOff x="0" y="0"/>
          <a:chExt cx="0" cy="0"/>
        </a:xfrm>
      </p:grpSpPr>
      <p:sp>
        <p:nvSpPr>
          <p:cNvPr id="61" name="Google Shape;61;p16"/>
          <p:cNvSpPr/>
          <p:nvPr/>
        </p:nvSpPr>
        <p:spPr>
          <a:xfrm>
            <a:off x="-25294" y="5983050"/>
            <a:ext cx="12278100" cy="921300"/>
          </a:xfrm>
          <a:prstGeom prst="rect">
            <a:avLst/>
          </a:prstGeom>
          <a:solidFill>
            <a:schemeClr val="lt2"/>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lus image">
  <p:cSld name="Default_1_1">
    <p:spTree>
      <p:nvGrpSpPr>
        <p:cNvPr id="62" name="Shape 62"/>
        <p:cNvGrpSpPr/>
        <p:nvPr/>
      </p:nvGrpSpPr>
      <p:grpSpPr>
        <a:xfrm>
          <a:off x="0" y="0"/>
          <a:ext cx="0" cy="0"/>
          <a:chOff x="0" y="0"/>
          <a:chExt cx="0" cy="0"/>
        </a:xfrm>
      </p:grpSpPr>
      <p:sp>
        <p:nvSpPr>
          <p:cNvPr id="63" name="Google Shape;63;p17"/>
          <p:cNvSpPr txBox="1"/>
          <p:nvPr>
            <p:ph idx="1" type="body"/>
          </p:nvPr>
        </p:nvSpPr>
        <p:spPr>
          <a:xfrm>
            <a:off x="685979" y="1817813"/>
            <a:ext cx="5384400" cy="4274100"/>
          </a:xfrm>
          <a:prstGeom prst="rect">
            <a:avLst/>
          </a:prstGeom>
          <a:noFill/>
          <a:ln>
            <a:noFill/>
          </a:ln>
        </p:spPr>
        <p:txBody>
          <a:bodyPr anchorCtr="0" anchor="ctr" bIns="121900" lIns="121900" spcFirstLastPara="1" rIns="121900" wrap="square" tIns="121900">
            <a:spAutoFit/>
          </a:bodyPr>
          <a:lstStyle>
            <a:lvl1pPr indent="-368300" lvl="0" marL="457200">
              <a:lnSpc>
                <a:spcPct val="115000"/>
              </a:lnSpc>
              <a:spcBef>
                <a:spcPts val="0"/>
              </a:spcBef>
              <a:spcAft>
                <a:spcPts val="0"/>
              </a:spcAft>
              <a:buSzPts val="2200"/>
              <a:buFont typeface="Nunito"/>
              <a:buChar char="●"/>
              <a:defRPr sz="2200">
                <a:latin typeface="Nunito"/>
                <a:ea typeface="Nunito"/>
                <a:cs typeface="Nunito"/>
                <a:sym typeface="Nunito"/>
              </a:defRPr>
            </a:lvl1pPr>
            <a:lvl2pPr indent="-368300" lvl="1" marL="914400">
              <a:lnSpc>
                <a:spcPct val="115000"/>
              </a:lnSpc>
              <a:spcBef>
                <a:spcPts val="1000"/>
              </a:spcBef>
              <a:spcAft>
                <a:spcPts val="0"/>
              </a:spcAft>
              <a:buSzPts val="2200"/>
              <a:buFont typeface="Nunito"/>
              <a:buChar char="○"/>
              <a:defRPr sz="2200">
                <a:latin typeface="Nunito"/>
                <a:ea typeface="Nunito"/>
                <a:cs typeface="Nunito"/>
                <a:sym typeface="Nunito"/>
              </a:defRPr>
            </a:lvl2pPr>
            <a:lvl3pPr indent="-368300" lvl="2" marL="1371600">
              <a:lnSpc>
                <a:spcPct val="115000"/>
              </a:lnSpc>
              <a:spcBef>
                <a:spcPts val="1000"/>
              </a:spcBef>
              <a:spcAft>
                <a:spcPts val="0"/>
              </a:spcAft>
              <a:buSzPts val="2200"/>
              <a:buFont typeface="Nunito"/>
              <a:buChar char="■"/>
              <a:defRPr sz="2200">
                <a:latin typeface="Nunito"/>
                <a:ea typeface="Nunito"/>
                <a:cs typeface="Nunito"/>
                <a:sym typeface="Nunito"/>
              </a:defRPr>
            </a:lvl3pPr>
            <a:lvl4pPr indent="-368300" lvl="3" marL="1828800">
              <a:lnSpc>
                <a:spcPct val="115000"/>
              </a:lnSpc>
              <a:spcBef>
                <a:spcPts val="1000"/>
              </a:spcBef>
              <a:spcAft>
                <a:spcPts val="0"/>
              </a:spcAft>
              <a:buSzPts val="2200"/>
              <a:buFont typeface="Nunito"/>
              <a:buChar char="●"/>
              <a:defRPr sz="2200">
                <a:latin typeface="Nunito"/>
                <a:ea typeface="Nunito"/>
                <a:cs typeface="Nunito"/>
                <a:sym typeface="Nunito"/>
              </a:defRPr>
            </a:lvl4pPr>
            <a:lvl5pPr indent="-368300" lvl="4" marL="2286000">
              <a:lnSpc>
                <a:spcPct val="115000"/>
              </a:lnSpc>
              <a:spcBef>
                <a:spcPts val="1000"/>
              </a:spcBef>
              <a:spcAft>
                <a:spcPts val="0"/>
              </a:spcAft>
              <a:buSzPts val="2200"/>
              <a:buFont typeface="Nunito"/>
              <a:buChar char="○"/>
              <a:defRPr sz="2200">
                <a:latin typeface="Nunito"/>
                <a:ea typeface="Nunito"/>
                <a:cs typeface="Nunito"/>
                <a:sym typeface="Nunito"/>
              </a:defRPr>
            </a:lvl5pPr>
            <a:lvl6pPr indent="-368300" lvl="5" marL="2743200">
              <a:lnSpc>
                <a:spcPct val="115000"/>
              </a:lnSpc>
              <a:spcBef>
                <a:spcPts val="1000"/>
              </a:spcBef>
              <a:spcAft>
                <a:spcPts val="0"/>
              </a:spcAft>
              <a:buSzPts val="2200"/>
              <a:buFont typeface="Nunito"/>
              <a:buChar char="■"/>
              <a:defRPr sz="2200">
                <a:latin typeface="Nunito"/>
                <a:ea typeface="Nunito"/>
                <a:cs typeface="Nunito"/>
                <a:sym typeface="Nunito"/>
              </a:defRPr>
            </a:lvl6pPr>
            <a:lvl7pPr indent="-368300" lvl="6" marL="3200400">
              <a:lnSpc>
                <a:spcPct val="115000"/>
              </a:lnSpc>
              <a:spcBef>
                <a:spcPts val="1000"/>
              </a:spcBef>
              <a:spcAft>
                <a:spcPts val="0"/>
              </a:spcAft>
              <a:buSzPts val="2200"/>
              <a:buFont typeface="Nunito"/>
              <a:buChar char="●"/>
              <a:defRPr sz="2200">
                <a:latin typeface="Nunito"/>
                <a:ea typeface="Nunito"/>
                <a:cs typeface="Nunito"/>
                <a:sym typeface="Nunito"/>
              </a:defRPr>
            </a:lvl7pPr>
            <a:lvl8pPr indent="-368300" lvl="7" marL="3657600">
              <a:lnSpc>
                <a:spcPct val="115000"/>
              </a:lnSpc>
              <a:spcBef>
                <a:spcPts val="1000"/>
              </a:spcBef>
              <a:spcAft>
                <a:spcPts val="0"/>
              </a:spcAft>
              <a:buSzPts val="2200"/>
              <a:buFont typeface="Nunito"/>
              <a:buChar char="○"/>
              <a:defRPr sz="2200">
                <a:latin typeface="Nunito"/>
                <a:ea typeface="Nunito"/>
                <a:cs typeface="Nunito"/>
                <a:sym typeface="Nunito"/>
              </a:defRPr>
            </a:lvl8pPr>
            <a:lvl9pPr indent="-368300" lvl="8" marL="4114800">
              <a:lnSpc>
                <a:spcPct val="115000"/>
              </a:lnSpc>
              <a:spcBef>
                <a:spcPts val="1000"/>
              </a:spcBef>
              <a:spcAft>
                <a:spcPts val="1000"/>
              </a:spcAft>
              <a:buSzPts val="2200"/>
              <a:buFont typeface="Nunito"/>
              <a:buChar char="■"/>
              <a:defRPr sz="2200">
                <a:latin typeface="Nunito"/>
                <a:ea typeface="Nunito"/>
                <a:cs typeface="Nunito"/>
                <a:sym typeface="Nunito"/>
              </a:defRPr>
            </a:lvl9pPr>
          </a:lstStyle>
          <a:p/>
        </p:txBody>
      </p:sp>
      <p:sp>
        <p:nvSpPr>
          <p:cNvPr id="64" name="Google Shape;64;p17"/>
          <p:cNvSpPr txBox="1"/>
          <p:nvPr>
            <p:ph type="title"/>
          </p:nvPr>
        </p:nvSpPr>
        <p:spPr>
          <a:xfrm>
            <a:off x="415600" y="390167"/>
            <a:ext cx="11360700" cy="763800"/>
          </a:xfrm>
          <a:prstGeom prst="rect">
            <a:avLst/>
          </a:prstGeom>
          <a:noFill/>
          <a:ln>
            <a:noFill/>
          </a:ln>
        </p:spPr>
        <p:txBody>
          <a:bodyPr anchorCtr="0" anchor="ctr" bIns="121900" lIns="121900" spcFirstLastPara="1" rIns="121900" wrap="square" tIns="121900">
            <a:noAutofit/>
          </a:bodyPr>
          <a:lstStyle>
            <a:lvl1pPr lvl="0" algn="ctr">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1pPr>
            <a:lvl2pPr lvl="1">
              <a:spcBef>
                <a:spcPts val="0"/>
              </a:spcBef>
              <a:spcAft>
                <a:spcPts val="0"/>
              </a:spcAft>
              <a:buSzPts val="1900"/>
              <a:buFont typeface="Nunito"/>
              <a:buChar char="○"/>
              <a:defRPr sz="1900">
                <a:latin typeface="Nunito"/>
                <a:ea typeface="Nunito"/>
                <a:cs typeface="Nunito"/>
                <a:sym typeface="Nunito"/>
              </a:defRPr>
            </a:lvl2pPr>
            <a:lvl3pPr lvl="2">
              <a:spcBef>
                <a:spcPts val="0"/>
              </a:spcBef>
              <a:spcAft>
                <a:spcPts val="0"/>
              </a:spcAft>
              <a:buSzPts val="1900"/>
              <a:buFont typeface="Nunito"/>
              <a:buChar char="■"/>
              <a:defRPr sz="1900">
                <a:latin typeface="Nunito"/>
                <a:ea typeface="Nunito"/>
                <a:cs typeface="Nunito"/>
                <a:sym typeface="Nunito"/>
              </a:defRPr>
            </a:lvl3pPr>
            <a:lvl4pPr lvl="3">
              <a:spcBef>
                <a:spcPts val="0"/>
              </a:spcBef>
              <a:spcAft>
                <a:spcPts val="0"/>
              </a:spcAft>
              <a:buSzPts val="1900"/>
              <a:buFont typeface="Nunito"/>
              <a:buChar char="●"/>
              <a:defRPr sz="1900">
                <a:latin typeface="Nunito"/>
                <a:ea typeface="Nunito"/>
                <a:cs typeface="Nunito"/>
                <a:sym typeface="Nunito"/>
              </a:defRPr>
            </a:lvl4pPr>
            <a:lvl5pPr lvl="4">
              <a:spcBef>
                <a:spcPts val="0"/>
              </a:spcBef>
              <a:spcAft>
                <a:spcPts val="0"/>
              </a:spcAft>
              <a:buSzPts val="1900"/>
              <a:buFont typeface="Nunito"/>
              <a:buChar char="○"/>
              <a:defRPr sz="1900">
                <a:latin typeface="Nunito"/>
                <a:ea typeface="Nunito"/>
                <a:cs typeface="Nunito"/>
                <a:sym typeface="Nunito"/>
              </a:defRPr>
            </a:lvl5pPr>
            <a:lvl6pPr lvl="5">
              <a:spcBef>
                <a:spcPts val="0"/>
              </a:spcBef>
              <a:spcAft>
                <a:spcPts val="0"/>
              </a:spcAft>
              <a:buSzPts val="1900"/>
              <a:buFont typeface="Nunito"/>
              <a:buChar char="■"/>
              <a:defRPr sz="1900">
                <a:latin typeface="Nunito"/>
                <a:ea typeface="Nunito"/>
                <a:cs typeface="Nunito"/>
                <a:sym typeface="Nunito"/>
              </a:defRPr>
            </a:lvl6pPr>
            <a:lvl7pPr lvl="6">
              <a:spcBef>
                <a:spcPts val="0"/>
              </a:spcBef>
              <a:spcAft>
                <a:spcPts val="0"/>
              </a:spcAft>
              <a:buSzPts val="1900"/>
              <a:buFont typeface="Nunito"/>
              <a:buChar char="●"/>
              <a:defRPr sz="1900">
                <a:latin typeface="Nunito"/>
                <a:ea typeface="Nunito"/>
                <a:cs typeface="Nunito"/>
                <a:sym typeface="Nunito"/>
              </a:defRPr>
            </a:lvl7pPr>
            <a:lvl8pPr lvl="7">
              <a:spcBef>
                <a:spcPts val="0"/>
              </a:spcBef>
              <a:spcAft>
                <a:spcPts val="0"/>
              </a:spcAft>
              <a:buSzPts val="1900"/>
              <a:buFont typeface="Nunito"/>
              <a:buChar char="○"/>
              <a:defRPr sz="1900">
                <a:latin typeface="Nunito"/>
                <a:ea typeface="Nunito"/>
                <a:cs typeface="Nunito"/>
                <a:sym typeface="Nunito"/>
              </a:defRPr>
            </a:lvl8pPr>
            <a:lvl9pPr lvl="8">
              <a:spcBef>
                <a:spcPts val="0"/>
              </a:spcBef>
              <a:spcAft>
                <a:spcPts val="0"/>
              </a:spcAft>
              <a:buSzPts val="1900"/>
              <a:buFont typeface="Nunito"/>
              <a:buChar char="■"/>
              <a:defRPr sz="1900">
                <a:latin typeface="Nunito"/>
                <a:ea typeface="Nunito"/>
                <a:cs typeface="Nunito"/>
                <a:sym typeface="Nunito"/>
              </a:defRPr>
            </a:lvl9pPr>
          </a:lstStyle>
          <a:p/>
        </p:txBody>
      </p:sp>
      <p:sp>
        <p:nvSpPr>
          <p:cNvPr id="65" name="Google Shape;65;p17"/>
          <p:cNvSpPr/>
          <p:nvPr>
            <p:ph idx="2" type="pic"/>
          </p:nvPr>
        </p:nvSpPr>
        <p:spPr>
          <a:xfrm>
            <a:off x="6884093" y="1817788"/>
            <a:ext cx="5005500" cy="42741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66" name="Shape 66"/>
        <p:cNvGrpSpPr/>
        <p:nvPr/>
      </p:nvGrpSpPr>
      <p:grpSpPr>
        <a:xfrm>
          <a:off x="0" y="0"/>
          <a:ext cx="0" cy="0"/>
          <a:chOff x="0" y="0"/>
          <a:chExt cx="0" cy="0"/>
        </a:xfrm>
      </p:grpSpPr>
      <p:sp>
        <p:nvSpPr>
          <p:cNvPr id="67" name="Google Shape;67;p18"/>
          <p:cNvSpPr txBox="1"/>
          <p:nvPr>
            <p:ph type="title"/>
          </p:nvPr>
        </p:nvSpPr>
        <p:spPr>
          <a:xfrm>
            <a:off x="415600" y="593367"/>
            <a:ext cx="11360700" cy="7638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1900"/>
              <a:buChar char="●"/>
              <a:defRPr sz="1900"/>
            </a:lvl1pPr>
            <a:lvl2pPr lvl="1">
              <a:spcBef>
                <a:spcPts val="0"/>
              </a:spcBef>
              <a:spcAft>
                <a:spcPts val="0"/>
              </a:spcAft>
              <a:buSzPts val="1900"/>
              <a:buChar char="○"/>
              <a:defRPr sz="1900"/>
            </a:lvl2pPr>
            <a:lvl3pPr lvl="2">
              <a:spcBef>
                <a:spcPts val="0"/>
              </a:spcBef>
              <a:spcAft>
                <a:spcPts val="0"/>
              </a:spcAft>
              <a:buSzPts val="1900"/>
              <a:buChar char="■"/>
              <a:defRPr sz="1900"/>
            </a:lvl3pPr>
            <a:lvl4pPr lvl="3">
              <a:spcBef>
                <a:spcPts val="0"/>
              </a:spcBef>
              <a:spcAft>
                <a:spcPts val="0"/>
              </a:spcAft>
              <a:buSzPts val="1900"/>
              <a:buChar char="●"/>
              <a:defRPr sz="1900"/>
            </a:lvl4pPr>
            <a:lvl5pPr lvl="4">
              <a:spcBef>
                <a:spcPts val="0"/>
              </a:spcBef>
              <a:spcAft>
                <a:spcPts val="0"/>
              </a:spcAft>
              <a:buSzPts val="1900"/>
              <a:buChar char="○"/>
              <a:defRPr sz="1900"/>
            </a:lvl5pPr>
            <a:lvl6pPr lvl="5">
              <a:spcBef>
                <a:spcPts val="0"/>
              </a:spcBef>
              <a:spcAft>
                <a:spcPts val="0"/>
              </a:spcAft>
              <a:buSzPts val="1900"/>
              <a:buChar char="■"/>
              <a:defRPr sz="1900"/>
            </a:lvl6pPr>
            <a:lvl7pPr lvl="6">
              <a:spcBef>
                <a:spcPts val="0"/>
              </a:spcBef>
              <a:spcAft>
                <a:spcPts val="0"/>
              </a:spcAft>
              <a:buSzPts val="1900"/>
              <a:buChar char="●"/>
              <a:defRPr sz="1900"/>
            </a:lvl7pPr>
            <a:lvl8pPr lvl="7">
              <a:spcBef>
                <a:spcPts val="0"/>
              </a:spcBef>
              <a:spcAft>
                <a:spcPts val="0"/>
              </a:spcAft>
              <a:buSzPts val="1900"/>
              <a:buChar char="○"/>
              <a:defRPr sz="1900"/>
            </a:lvl8pPr>
            <a:lvl9pPr lvl="8">
              <a:spcBef>
                <a:spcPts val="0"/>
              </a:spcBef>
              <a:spcAft>
                <a:spcPts val="0"/>
              </a:spcAft>
              <a:buSzPts val="1900"/>
              <a:buChar char="■"/>
              <a:defRPr sz="1900"/>
            </a:lvl9pPr>
          </a:lstStyle>
          <a:p/>
        </p:txBody>
      </p:sp>
      <p:sp>
        <p:nvSpPr>
          <p:cNvPr id="68" name="Google Shape;68;p18"/>
          <p:cNvSpPr txBox="1"/>
          <p:nvPr>
            <p:ph idx="1" type="body"/>
          </p:nvPr>
        </p:nvSpPr>
        <p:spPr>
          <a:xfrm>
            <a:off x="415600" y="1536633"/>
            <a:ext cx="11360700" cy="4555200"/>
          </a:xfrm>
          <a:prstGeom prst="rect">
            <a:avLst/>
          </a:prstGeom>
          <a:noFill/>
          <a:ln>
            <a:noFill/>
          </a:ln>
        </p:spPr>
        <p:txBody>
          <a:bodyPr anchorCtr="0" anchor="ctr" bIns="121900" lIns="121900" spcFirstLastPara="1" rIns="121900" wrap="square" tIns="121900">
            <a:noAutofit/>
          </a:bodyPr>
          <a:lstStyle>
            <a:lvl1pPr indent="-349250" lvl="0" marL="457200">
              <a:spcBef>
                <a:spcPts val="0"/>
              </a:spcBef>
              <a:spcAft>
                <a:spcPts val="0"/>
              </a:spcAft>
              <a:buSzPts val="1900"/>
              <a:buChar char="●"/>
              <a:defRPr sz="19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69" name="Google Shape;69;p18"/>
          <p:cNvSpPr txBox="1"/>
          <p:nvPr>
            <p:ph idx="12" type="sldNum"/>
          </p:nvPr>
        </p:nvSpPr>
        <p:spPr>
          <a:xfrm>
            <a:off x="11296610" y="6217622"/>
            <a:ext cx="731700" cy="5250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0" name="Shape 70"/>
        <p:cNvGrpSpPr/>
        <p:nvPr/>
      </p:nvGrpSpPr>
      <p:grpSpPr>
        <a:xfrm>
          <a:off x="0" y="0"/>
          <a:ext cx="0" cy="0"/>
          <a:chOff x="0" y="0"/>
          <a:chExt cx="0" cy="0"/>
        </a:xfrm>
      </p:grpSpPr>
      <p:sp>
        <p:nvSpPr>
          <p:cNvPr id="71" name="Google Shape;71;p19"/>
          <p:cNvSpPr/>
          <p:nvPr/>
        </p:nvSpPr>
        <p:spPr>
          <a:xfrm>
            <a:off x="-1" y="-1"/>
            <a:ext cx="12204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2" name="Google Shape;72;p19"/>
          <p:cNvSpPr txBox="1"/>
          <p:nvPr>
            <p:ph idx="1" type="subTitle"/>
          </p:nvPr>
        </p:nvSpPr>
        <p:spPr>
          <a:xfrm>
            <a:off x="500063" y="2487775"/>
            <a:ext cx="4772100" cy="2273100"/>
          </a:xfrm>
          <a:prstGeom prst="rect">
            <a:avLst/>
          </a:prstGeom>
          <a:noFill/>
          <a:ln>
            <a:noFill/>
          </a:ln>
        </p:spPr>
        <p:txBody>
          <a:bodyPr anchorCtr="0" anchor="t" bIns="90000" lIns="90000" spcFirstLastPara="1" rIns="90000" wrap="square" tIns="90000">
            <a:noAutofit/>
          </a:bodyPr>
          <a:lstStyle>
            <a:lvl1pPr lvl="0" algn="l">
              <a:lnSpc>
                <a:spcPct val="100000"/>
              </a:lnSpc>
              <a:spcBef>
                <a:spcPts val="500"/>
              </a:spcBef>
              <a:spcAft>
                <a:spcPts val="0"/>
              </a:spcAft>
              <a:buClr>
                <a:schemeClr val="lt1"/>
              </a:buClr>
              <a:buSzPts val="3800"/>
              <a:buNone/>
              <a:defRPr b="1" sz="3800">
                <a:solidFill>
                  <a:schemeClr val="lt1"/>
                </a:solidFill>
                <a:latin typeface="Georgia"/>
                <a:ea typeface="Georgia"/>
                <a:cs typeface="Georgia"/>
                <a:sym typeface="Georgia"/>
              </a:defRPr>
            </a:lvl1pPr>
            <a:lvl2pPr lvl="1" algn="l">
              <a:lnSpc>
                <a:spcPct val="100000"/>
              </a:lnSpc>
              <a:spcBef>
                <a:spcPts val="2400"/>
              </a:spcBef>
              <a:spcAft>
                <a:spcPts val="0"/>
              </a:spcAft>
              <a:buClr>
                <a:schemeClr val="accent2"/>
              </a:buClr>
              <a:buSzPts val="2000"/>
              <a:buNone/>
              <a:defRPr b="1" sz="2000">
                <a:solidFill>
                  <a:schemeClr val="accent2"/>
                </a:solidFill>
              </a:defRPr>
            </a:lvl2pPr>
            <a:lvl3pPr lvl="2" algn="l">
              <a:lnSpc>
                <a:spcPct val="100000"/>
              </a:lnSpc>
              <a:spcBef>
                <a:spcPts val="500"/>
              </a:spcBef>
              <a:spcAft>
                <a:spcPts val="0"/>
              </a:spcAft>
              <a:buClr>
                <a:schemeClr val="accent2"/>
              </a:buClr>
              <a:buSzPts val="1800"/>
              <a:buNone/>
              <a:defRPr sz="1800">
                <a:solidFill>
                  <a:schemeClr val="accent2"/>
                </a:solidFill>
              </a:defRPr>
            </a:lvl3pPr>
            <a:lvl4pPr lvl="3" algn="l">
              <a:lnSpc>
                <a:spcPct val="100000"/>
              </a:lnSpc>
              <a:spcBef>
                <a:spcPts val="800"/>
              </a:spcBef>
              <a:spcAft>
                <a:spcPts val="0"/>
              </a:spcAft>
              <a:buClr>
                <a:schemeClr val="dk1"/>
              </a:buClr>
              <a:buSzPts val="1600"/>
              <a:buNone/>
              <a:defRPr b="0" sz="1600"/>
            </a:lvl4pPr>
            <a:lvl5pPr lvl="4" algn="l">
              <a:lnSpc>
                <a:spcPct val="100000"/>
              </a:lnSpc>
              <a:spcBef>
                <a:spcPts val="500"/>
              </a:spcBef>
              <a:spcAft>
                <a:spcPts val="0"/>
              </a:spcAft>
              <a:buClr>
                <a:schemeClr val="dk2"/>
              </a:buClr>
              <a:buSzPts val="1600"/>
              <a:buNone/>
              <a:defRPr sz="1600"/>
            </a:lvl5pPr>
            <a:lvl6pPr lvl="5" algn="l">
              <a:lnSpc>
                <a:spcPct val="100000"/>
              </a:lnSpc>
              <a:spcBef>
                <a:spcPts val="500"/>
              </a:spcBef>
              <a:spcAft>
                <a:spcPts val="0"/>
              </a:spcAft>
              <a:buClr>
                <a:schemeClr val="dk1"/>
              </a:buClr>
              <a:buSzPts val="1600"/>
              <a:buNone/>
              <a:defRPr sz="1600"/>
            </a:lvl6pPr>
            <a:lvl7pPr lvl="6" algn="l">
              <a:lnSpc>
                <a:spcPct val="100000"/>
              </a:lnSpc>
              <a:spcBef>
                <a:spcPts val="500"/>
              </a:spcBef>
              <a:spcAft>
                <a:spcPts val="0"/>
              </a:spcAft>
              <a:buClr>
                <a:schemeClr val="dk1"/>
              </a:buClr>
              <a:buSzPts val="1600"/>
              <a:buNone/>
              <a:defRPr sz="1600"/>
            </a:lvl7pPr>
            <a:lvl8pPr lvl="7" algn="l">
              <a:lnSpc>
                <a:spcPct val="100000"/>
              </a:lnSpc>
              <a:spcBef>
                <a:spcPts val="500"/>
              </a:spcBef>
              <a:spcAft>
                <a:spcPts val="0"/>
              </a:spcAft>
              <a:buClr>
                <a:schemeClr val="dk1"/>
              </a:buClr>
              <a:buSzPts val="1600"/>
              <a:buNone/>
              <a:defRPr sz="1600"/>
            </a:lvl8pPr>
            <a:lvl9pPr lvl="8" algn="l">
              <a:lnSpc>
                <a:spcPct val="100000"/>
              </a:lnSpc>
              <a:spcBef>
                <a:spcPts val="500"/>
              </a:spcBef>
              <a:spcAft>
                <a:spcPts val="0"/>
              </a:spcAft>
              <a:buClr>
                <a:schemeClr val="accent2"/>
              </a:buClr>
              <a:buSzPts val="1600"/>
              <a:buNone/>
              <a:defRPr sz="1600">
                <a:solidFill>
                  <a:schemeClr val="accent2"/>
                </a:solidFill>
              </a:defRPr>
            </a:lvl9pPr>
          </a:lstStyle>
          <a:p/>
        </p:txBody>
      </p:sp>
      <p:sp>
        <p:nvSpPr>
          <p:cNvPr id="73" name="Google Shape;73;p19"/>
          <p:cNvSpPr txBox="1"/>
          <p:nvPr>
            <p:ph idx="2" type="body"/>
          </p:nvPr>
        </p:nvSpPr>
        <p:spPr>
          <a:xfrm>
            <a:off x="607255" y="5338960"/>
            <a:ext cx="288000" cy="10800"/>
          </a:xfrm>
          <a:prstGeom prst="rect">
            <a:avLst/>
          </a:prstGeom>
          <a:solidFill>
            <a:schemeClr val="lt1"/>
          </a:solidFill>
          <a:ln>
            <a:noFill/>
          </a:ln>
        </p:spPr>
        <p:txBody>
          <a:bodyPr anchorCtr="0" anchor="t" bIns="45700" lIns="91425" spcFirstLastPara="1" rIns="91425" wrap="square" tIns="45700">
            <a:noAutofit/>
          </a:bodyPr>
          <a:lstStyle>
            <a:lvl1pPr indent="-241300" lvl="0" marL="457200" algn="l">
              <a:lnSpc>
                <a:spcPct val="100000"/>
              </a:lnSpc>
              <a:spcBef>
                <a:spcPts val="500"/>
              </a:spcBef>
              <a:spcAft>
                <a:spcPts val="0"/>
              </a:spcAft>
              <a:buClr>
                <a:schemeClr val="accent2"/>
              </a:buClr>
              <a:buSzPts val="200"/>
              <a:buChar char="●"/>
              <a:defRPr sz="200">
                <a:solidFill>
                  <a:schemeClr val="accent2"/>
                </a:solidFill>
              </a:defRPr>
            </a:lvl1pPr>
            <a:lvl2pPr indent="-241300" lvl="1" marL="914400" algn="l">
              <a:lnSpc>
                <a:spcPct val="100000"/>
              </a:lnSpc>
              <a:spcBef>
                <a:spcPts val="500"/>
              </a:spcBef>
              <a:spcAft>
                <a:spcPts val="0"/>
              </a:spcAft>
              <a:buClr>
                <a:schemeClr val="accent2"/>
              </a:buClr>
              <a:buSzPts val="200"/>
              <a:buChar char="○"/>
              <a:defRPr sz="200">
                <a:solidFill>
                  <a:schemeClr val="accent2"/>
                </a:solidFill>
              </a:defRPr>
            </a:lvl2pPr>
            <a:lvl3pPr indent="-241300" lvl="2" marL="1371600" algn="l">
              <a:lnSpc>
                <a:spcPct val="100000"/>
              </a:lnSpc>
              <a:spcBef>
                <a:spcPts val="500"/>
              </a:spcBef>
              <a:spcAft>
                <a:spcPts val="0"/>
              </a:spcAft>
              <a:buClr>
                <a:schemeClr val="accent2"/>
              </a:buClr>
              <a:buSzPts val="200"/>
              <a:buChar char="■"/>
              <a:defRPr sz="200">
                <a:solidFill>
                  <a:schemeClr val="accent2"/>
                </a:solidFill>
              </a:defRPr>
            </a:lvl3pPr>
            <a:lvl4pPr indent="-241300" lvl="3" marL="1828800" algn="l">
              <a:lnSpc>
                <a:spcPct val="100000"/>
              </a:lnSpc>
              <a:spcBef>
                <a:spcPts val="800"/>
              </a:spcBef>
              <a:spcAft>
                <a:spcPts val="0"/>
              </a:spcAft>
              <a:buClr>
                <a:schemeClr val="accent2"/>
              </a:buClr>
              <a:buSzPts val="200"/>
              <a:buChar char="●"/>
              <a:defRPr sz="200">
                <a:solidFill>
                  <a:schemeClr val="accent2"/>
                </a:solidFill>
              </a:defRPr>
            </a:lvl4pPr>
            <a:lvl5pPr indent="-241300" lvl="4" marL="2286000" algn="l">
              <a:lnSpc>
                <a:spcPct val="100000"/>
              </a:lnSpc>
              <a:spcBef>
                <a:spcPts val="500"/>
              </a:spcBef>
              <a:spcAft>
                <a:spcPts val="0"/>
              </a:spcAft>
              <a:buClr>
                <a:schemeClr val="dk2"/>
              </a:buClr>
              <a:buSzPts val="200"/>
              <a:buChar char="○"/>
              <a:defRPr sz="200">
                <a:solidFill>
                  <a:schemeClr val="dk2"/>
                </a:solidFill>
              </a:defRPr>
            </a:lvl5pPr>
            <a:lvl6pPr indent="-241300" lvl="5" marL="2743200" algn="l">
              <a:lnSpc>
                <a:spcPct val="100000"/>
              </a:lnSpc>
              <a:spcBef>
                <a:spcPts val="500"/>
              </a:spcBef>
              <a:spcAft>
                <a:spcPts val="0"/>
              </a:spcAft>
              <a:buClr>
                <a:schemeClr val="dk2"/>
              </a:buClr>
              <a:buSzPts val="200"/>
              <a:buChar char="■"/>
              <a:defRPr sz="200">
                <a:solidFill>
                  <a:schemeClr val="dk2"/>
                </a:solidFill>
              </a:defRPr>
            </a:lvl6pPr>
            <a:lvl7pPr indent="-241300" lvl="6" marL="3200400" algn="l">
              <a:lnSpc>
                <a:spcPct val="100000"/>
              </a:lnSpc>
              <a:spcBef>
                <a:spcPts val="500"/>
              </a:spcBef>
              <a:spcAft>
                <a:spcPts val="0"/>
              </a:spcAft>
              <a:buClr>
                <a:schemeClr val="dk2"/>
              </a:buClr>
              <a:buSzPts val="200"/>
              <a:buChar char="●"/>
              <a:defRPr sz="200">
                <a:solidFill>
                  <a:schemeClr val="dk2"/>
                </a:solidFill>
              </a:defRPr>
            </a:lvl7pPr>
            <a:lvl8pPr indent="-241300" lvl="7" marL="3657600" algn="l">
              <a:lnSpc>
                <a:spcPct val="100000"/>
              </a:lnSpc>
              <a:spcBef>
                <a:spcPts val="500"/>
              </a:spcBef>
              <a:spcAft>
                <a:spcPts val="0"/>
              </a:spcAft>
              <a:buClr>
                <a:schemeClr val="dk2"/>
              </a:buClr>
              <a:buSzPts val="200"/>
              <a:buChar char="○"/>
              <a:defRPr sz="200">
                <a:solidFill>
                  <a:schemeClr val="dk2"/>
                </a:solidFill>
              </a:defRPr>
            </a:lvl8pPr>
            <a:lvl9pPr indent="-241300" lvl="8" marL="4114800" algn="l">
              <a:lnSpc>
                <a:spcPct val="100000"/>
              </a:lnSpc>
              <a:spcBef>
                <a:spcPts val="500"/>
              </a:spcBef>
              <a:spcAft>
                <a:spcPts val="0"/>
              </a:spcAft>
              <a:buClr>
                <a:schemeClr val="dk2"/>
              </a:buClr>
              <a:buSzPts val="200"/>
              <a:buChar char="■"/>
              <a:defRPr sz="200">
                <a:solidFill>
                  <a:schemeClr val="dk2"/>
                </a:solidFill>
              </a:defRPr>
            </a:lvl9pPr>
          </a:lstStyle>
          <a:p/>
        </p:txBody>
      </p:sp>
      <p:grpSp>
        <p:nvGrpSpPr>
          <p:cNvPr id="74" name="Google Shape;74;p19"/>
          <p:cNvGrpSpPr/>
          <p:nvPr/>
        </p:nvGrpSpPr>
        <p:grpSpPr>
          <a:xfrm>
            <a:off x="421066" y="453777"/>
            <a:ext cx="1789172" cy="1789175"/>
            <a:chOff x="2864" y="1181"/>
            <a:chExt cx="2101" cy="2101"/>
          </a:xfrm>
        </p:grpSpPr>
        <p:sp>
          <p:nvSpPr>
            <p:cNvPr id="75" name="Google Shape;75;p19"/>
            <p:cNvSpPr/>
            <p:nvPr/>
          </p:nvSpPr>
          <p:spPr>
            <a:xfrm>
              <a:off x="2864" y="1182"/>
              <a:ext cx="2100" cy="2100"/>
            </a:xfrm>
            <a:prstGeom prst="rect">
              <a:avLst/>
            </a:pr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 name="Google Shape;76;p19"/>
            <p:cNvSpPr/>
            <p:nvPr/>
          </p:nvSpPr>
          <p:spPr>
            <a:xfrm>
              <a:off x="2865" y="1181"/>
              <a:ext cx="2100" cy="2100"/>
            </a:xfrm>
            <a:prstGeom prst="rect">
              <a:avLst/>
            </a:pr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 name="Google Shape;77;p19"/>
            <p:cNvSpPr/>
            <p:nvPr/>
          </p:nvSpPr>
          <p:spPr>
            <a:xfrm>
              <a:off x="3091" y="2463"/>
              <a:ext cx="90" cy="109"/>
            </a:xfrm>
            <a:custGeom>
              <a:rect b="b" l="l" r="r" t="t"/>
              <a:pathLst>
                <a:path extrusionOk="0" h="160" w="132">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 name="Google Shape;78;p19"/>
            <p:cNvSpPr/>
            <p:nvPr/>
          </p:nvSpPr>
          <p:spPr>
            <a:xfrm>
              <a:off x="3187" y="2465"/>
              <a:ext cx="111" cy="107"/>
            </a:xfrm>
            <a:custGeom>
              <a:rect b="b" l="l" r="r" t="t"/>
              <a:pathLst>
                <a:path extrusionOk="0" h="157" w="164">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 name="Google Shape;79;p19"/>
            <p:cNvSpPr/>
            <p:nvPr/>
          </p:nvSpPr>
          <p:spPr>
            <a:xfrm>
              <a:off x="3312" y="2464"/>
              <a:ext cx="64" cy="108"/>
            </a:xfrm>
            <a:custGeom>
              <a:rect b="b" l="l" r="r" t="t"/>
              <a:pathLst>
                <a:path extrusionOk="0" h="160" w="94">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 name="Google Shape;80;p19"/>
            <p:cNvSpPr/>
            <p:nvPr/>
          </p:nvSpPr>
          <p:spPr>
            <a:xfrm>
              <a:off x="3433" y="2465"/>
              <a:ext cx="106" cy="109"/>
            </a:xfrm>
            <a:custGeom>
              <a:rect b="b" l="l" r="r" t="t"/>
              <a:pathLst>
                <a:path extrusionOk="0" h="160" w="156">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 name="Google Shape;81;p19"/>
            <p:cNvSpPr/>
            <p:nvPr/>
          </p:nvSpPr>
          <p:spPr>
            <a:xfrm>
              <a:off x="3553" y="2463"/>
              <a:ext cx="114" cy="110"/>
            </a:xfrm>
            <a:custGeom>
              <a:rect b="b" l="l" r="r" t="t"/>
              <a:pathLst>
                <a:path extrusionOk="0" h="162" w="168">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 name="Google Shape;82;p19"/>
            <p:cNvSpPr/>
            <p:nvPr/>
          </p:nvSpPr>
          <p:spPr>
            <a:xfrm>
              <a:off x="3686" y="2465"/>
              <a:ext cx="38" cy="107"/>
            </a:xfrm>
            <a:custGeom>
              <a:rect b="b" l="l" r="r" t="t"/>
              <a:pathLst>
                <a:path extrusionOk="0" h="157" w="56">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 name="Google Shape;83;p19"/>
            <p:cNvSpPr/>
            <p:nvPr/>
          </p:nvSpPr>
          <p:spPr>
            <a:xfrm>
              <a:off x="3730" y="2465"/>
              <a:ext cx="112" cy="109"/>
            </a:xfrm>
            <a:custGeom>
              <a:rect b="b" l="l" r="r" t="t"/>
              <a:pathLst>
                <a:path extrusionOk="0" h="160" w="166">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 name="Google Shape;84;p19"/>
            <p:cNvSpPr/>
            <p:nvPr/>
          </p:nvSpPr>
          <p:spPr>
            <a:xfrm>
              <a:off x="3848" y="2464"/>
              <a:ext cx="64" cy="108"/>
            </a:xfrm>
            <a:custGeom>
              <a:rect b="b" l="l" r="r" t="t"/>
              <a:pathLst>
                <a:path extrusionOk="0" h="160" w="94">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19"/>
            <p:cNvSpPr/>
            <p:nvPr/>
          </p:nvSpPr>
          <p:spPr>
            <a:xfrm>
              <a:off x="3930" y="2465"/>
              <a:ext cx="107" cy="107"/>
            </a:xfrm>
            <a:custGeom>
              <a:rect b="b" l="l" r="r" t="t"/>
              <a:pathLst>
                <a:path extrusionOk="0" h="157" w="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9"/>
            <p:cNvSpPr/>
            <p:nvPr/>
          </p:nvSpPr>
          <p:spPr>
            <a:xfrm>
              <a:off x="4040" y="2463"/>
              <a:ext cx="55" cy="111"/>
            </a:xfrm>
            <a:custGeom>
              <a:rect b="b" l="l" r="r" t="t"/>
              <a:pathLst>
                <a:path extrusionOk="0" h="163" w="81">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19"/>
            <p:cNvSpPr/>
            <p:nvPr/>
          </p:nvSpPr>
          <p:spPr>
            <a:xfrm>
              <a:off x="4117" y="2465"/>
              <a:ext cx="37" cy="107"/>
            </a:xfrm>
            <a:custGeom>
              <a:rect b="b" l="l" r="r" t="t"/>
              <a:pathLst>
                <a:path extrusionOk="0" h="157" w="55">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19"/>
            <p:cNvSpPr/>
            <p:nvPr/>
          </p:nvSpPr>
          <p:spPr>
            <a:xfrm>
              <a:off x="4164" y="2463"/>
              <a:ext cx="89" cy="109"/>
            </a:xfrm>
            <a:custGeom>
              <a:rect b="b" l="l" r="r" t="t"/>
              <a:pathLst>
                <a:path extrusionOk="0" h="160" w="132">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9"/>
            <p:cNvSpPr/>
            <p:nvPr/>
          </p:nvSpPr>
          <p:spPr>
            <a:xfrm>
              <a:off x="4258" y="2465"/>
              <a:ext cx="102" cy="107"/>
            </a:xfrm>
            <a:custGeom>
              <a:rect b="b" l="l" r="r" t="t"/>
              <a:pathLst>
                <a:path extrusionOk="0" h="157" w="151">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9"/>
            <p:cNvSpPr/>
            <p:nvPr/>
          </p:nvSpPr>
          <p:spPr>
            <a:xfrm>
              <a:off x="4406" y="2463"/>
              <a:ext cx="111" cy="111"/>
            </a:xfrm>
            <a:custGeom>
              <a:rect b="b" l="l" r="r" t="t"/>
              <a:pathLst>
                <a:path extrusionOk="0" h="163" w="164">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9"/>
            <p:cNvSpPr/>
            <p:nvPr/>
          </p:nvSpPr>
          <p:spPr>
            <a:xfrm>
              <a:off x="4530" y="2464"/>
              <a:ext cx="62" cy="108"/>
            </a:xfrm>
            <a:custGeom>
              <a:rect b="b" l="l" r="r" t="t"/>
              <a:pathLst>
                <a:path extrusionOk="0" h="159" w="92">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19"/>
            <p:cNvSpPr/>
            <p:nvPr/>
          </p:nvSpPr>
          <p:spPr>
            <a:xfrm>
              <a:off x="3108" y="2653"/>
              <a:ext cx="1500" cy="0"/>
            </a:xfrm>
            <a:prstGeom prst="rect">
              <a:avLst/>
            </a:pr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9"/>
            <p:cNvSpPr/>
            <p:nvPr/>
          </p:nvSpPr>
          <p:spPr>
            <a:xfrm>
              <a:off x="3091" y="2736"/>
              <a:ext cx="222" cy="168"/>
            </a:xfrm>
            <a:custGeom>
              <a:rect b="b" l="l" r="r" t="t"/>
              <a:pathLst>
                <a:path extrusionOk="0" h="247" w="32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9"/>
            <p:cNvSpPr/>
            <p:nvPr/>
          </p:nvSpPr>
          <p:spPr>
            <a:xfrm>
              <a:off x="3324" y="2739"/>
              <a:ext cx="109" cy="165"/>
            </a:xfrm>
            <a:custGeom>
              <a:rect b="b" l="l" r="r" t="t"/>
              <a:pathLst>
                <a:path extrusionOk="0" h="243" w="161">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9"/>
            <p:cNvSpPr/>
            <p:nvPr/>
          </p:nvSpPr>
          <p:spPr>
            <a:xfrm>
              <a:off x="3460" y="2740"/>
              <a:ext cx="114" cy="164"/>
            </a:xfrm>
            <a:custGeom>
              <a:rect b="b" l="l" r="r" t="t"/>
              <a:pathLst>
                <a:path extrusionOk="0" h="241" w="167">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19"/>
            <p:cNvSpPr/>
            <p:nvPr/>
          </p:nvSpPr>
          <p:spPr>
            <a:xfrm>
              <a:off x="3589" y="2740"/>
              <a:ext cx="124" cy="164"/>
            </a:xfrm>
            <a:custGeom>
              <a:rect b="b" l="l" r="r" t="t"/>
              <a:pathLst>
                <a:path extrusionOk="0" h="241" w="183">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19"/>
            <p:cNvSpPr/>
            <p:nvPr/>
          </p:nvSpPr>
          <p:spPr>
            <a:xfrm>
              <a:off x="3734" y="2738"/>
              <a:ext cx="176" cy="169"/>
            </a:xfrm>
            <a:custGeom>
              <a:rect b="b" l="l" r="r" t="t"/>
              <a:pathLst>
                <a:path extrusionOk="0" h="249" w="25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19"/>
            <p:cNvSpPr/>
            <p:nvPr/>
          </p:nvSpPr>
          <p:spPr>
            <a:xfrm>
              <a:off x="3925" y="2740"/>
              <a:ext cx="172" cy="167"/>
            </a:xfrm>
            <a:custGeom>
              <a:rect b="b" l="l" r="r" t="t"/>
              <a:pathLst>
                <a:path extrusionOk="0" h="245" w="254">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19"/>
            <p:cNvSpPr/>
            <p:nvPr/>
          </p:nvSpPr>
          <p:spPr>
            <a:xfrm>
              <a:off x="4116" y="2740"/>
              <a:ext cx="170" cy="164"/>
            </a:xfrm>
            <a:custGeom>
              <a:rect b="b" l="l" r="r" t="t"/>
              <a:pathLst>
                <a:path extrusionOk="0" h="241" w="25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19"/>
            <p:cNvSpPr/>
            <p:nvPr/>
          </p:nvSpPr>
          <p:spPr>
            <a:xfrm>
              <a:off x="4290" y="2737"/>
              <a:ext cx="180" cy="169"/>
            </a:xfrm>
            <a:custGeom>
              <a:rect b="b" l="l" r="r" t="t"/>
              <a:pathLst>
                <a:path extrusionOk="0" h="249" w="266">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19"/>
            <p:cNvSpPr/>
            <p:nvPr/>
          </p:nvSpPr>
          <p:spPr>
            <a:xfrm>
              <a:off x="4480" y="2739"/>
              <a:ext cx="109" cy="165"/>
            </a:xfrm>
            <a:custGeom>
              <a:rect b="b" l="l" r="r" t="t"/>
              <a:pathLst>
                <a:path extrusionOk="0" h="243" w="161">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 name="Google Shape;102;p19"/>
            <p:cNvSpPr/>
            <p:nvPr/>
          </p:nvSpPr>
          <p:spPr>
            <a:xfrm>
              <a:off x="3433" y="1396"/>
              <a:ext cx="861" cy="953"/>
            </a:xfrm>
            <a:custGeom>
              <a:rect b="b" l="l" r="r" t="t"/>
              <a:pathLst>
                <a:path extrusionOk="0" h="1401" w="127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19"/>
            <p:cNvSpPr/>
            <p:nvPr/>
          </p:nvSpPr>
          <p:spPr>
            <a:xfrm>
              <a:off x="3429" y="1389"/>
              <a:ext cx="874" cy="965"/>
            </a:xfrm>
            <a:custGeom>
              <a:rect b="b" l="l" r="r" t="t"/>
              <a:pathLst>
                <a:path extrusionOk="0" h="1419" w="1290">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19"/>
            <p:cNvSpPr/>
            <p:nvPr/>
          </p:nvSpPr>
          <p:spPr>
            <a:xfrm>
              <a:off x="3372" y="2167"/>
              <a:ext cx="82" cy="78"/>
            </a:xfrm>
            <a:custGeom>
              <a:rect b="b" l="l" r="r" t="t"/>
              <a:pathLst>
                <a:path extrusionOk="0" h="115" w="121">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19"/>
            <p:cNvSpPr/>
            <p:nvPr/>
          </p:nvSpPr>
          <p:spPr>
            <a:xfrm>
              <a:off x="4222" y="2172"/>
              <a:ext cx="81" cy="75"/>
            </a:xfrm>
            <a:custGeom>
              <a:rect b="b" l="l" r="r" t="t"/>
              <a:pathLst>
                <a:path extrusionOk="0" h="111" w="120">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 name="Google Shape;106;p19"/>
            <p:cNvSpPr/>
            <p:nvPr/>
          </p:nvSpPr>
          <p:spPr>
            <a:xfrm>
              <a:off x="3269" y="2086"/>
              <a:ext cx="185" cy="119"/>
            </a:xfrm>
            <a:custGeom>
              <a:rect b="b" l="l" r="r" t="t"/>
              <a:pathLst>
                <a:path extrusionOk="0" h="175" w="273">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19"/>
            <p:cNvSpPr/>
            <p:nvPr/>
          </p:nvSpPr>
          <p:spPr>
            <a:xfrm>
              <a:off x="4222" y="2091"/>
              <a:ext cx="185" cy="118"/>
            </a:xfrm>
            <a:custGeom>
              <a:rect b="b" l="l" r="r" t="t"/>
              <a:pathLst>
                <a:path extrusionOk="0" h="173" w="274">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19"/>
            <p:cNvSpPr/>
            <p:nvPr/>
          </p:nvSpPr>
          <p:spPr>
            <a:xfrm>
              <a:off x="3350" y="2108"/>
              <a:ext cx="975" cy="256"/>
            </a:xfrm>
            <a:custGeom>
              <a:rect b="b" l="l" r="r" t="t"/>
              <a:pathLst>
                <a:path extrusionOk="0" h="376" w="1439">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19"/>
            <p:cNvSpPr/>
            <p:nvPr/>
          </p:nvSpPr>
          <p:spPr>
            <a:xfrm>
              <a:off x="3374" y="2137"/>
              <a:ext cx="925" cy="195"/>
            </a:xfrm>
            <a:custGeom>
              <a:rect b="b" l="l" r="r" t="t"/>
              <a:pathLst>
                <a:path extrusionOk="0" h="287" w="1365">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19"/>
            <p:cNvSpPr/>
            <p:nvPr/>
          </p:nvSpPr>
          <p:spPr>
            <a:xfrm>
              <a:off x="3547" y="1746"/>
              <a:ext cx="70" cy="69"/>
            </a:xfrm>
            <a:custGeom>
              <a:rect b="b" l="l" r="r" t="t"/>
              <a:pathLst>
                <a:path extrusionOk="0" h="101" w="104">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19"/>
            <p:cNvSpPr/>
            <p:nvPr/>
          </p:nvSpPr>
          <p:spPr>
            <a:xfrm>
              <a:off x="3668" y="1778"/>
              <a:ext cx="70" cy="69"/>
            </a:xfrm>
            <a:custGeom>
              <a:rect b="b" l="l" r="r" t="t"/>
              <a:pathLst>
                <a:path extrusionOk="0" h="69" w="70">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19"/>
            <p:cNvSpPr/>
            <p:nvPr/>
          </p:nvSpPr>
          <p:spPr>
            <a:xfrm>
              <a:off x="3524" y="1902"/>
              <a:ext cx="71" cy="69"/>
            </a:xfrm>
            <a:custGeom>
              <a:rect b="b" l="l" r="r" t="t"/>
              <a:pathLst>
                <a:path extrusionOk="0" h="101" w="104">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19"/>
            <p:cNvSpPr/>
            <p:nvPr/>
          </p:nvSpPr>
          <p:spPr>
            <a:xfrm>
              <a:off x="3677" y="1911"/>
              <a:ext cx="50" cy="48"/>
            </a:xfrm>
            <a:custGeom>
              <a:rect b="b" l="l" r="r" t="t"/>
              <a:pathLst>
                <a:path extrusionOk="0" h="48" w="50">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19"/>
            <p:cNvSpPr/>
            <p:nvPr/>
          </p:nvSpPr>
          <p:spPr>
            <a:xfrm>
              <a:off x="3667" y="2037"/>
              <a:ext cx="71" cy="69"/>
            </a:xfrm>
            <a:custGeom>
              <a:rect b="b" l="l" r="r" t="t"/>
              <a:pathLst>
                <a:path extrusionOk="0" h="69" w="71">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19"/>
            <p:cNvSpPr/>
            <p:nvPr/>
          </p:nvSpPr>
          <p:spPr>
            <a:xfrm>
              <a:off x="3639" y="1671"/>
              <a:ext cx="20" cy="12"/>
            </a:xfrm>
            <a:custGeom>
              <a:rect b="b" l="l" r="r" t="t"/>
              <a:pathLst>
                <a:path extrusionOk="0" h="18" w="30">
                  <a:moveTo>
                    <a:pt x="28" y="0"/>
                  </a:moveTo>
                  <a:cubicBezTo>
                    <a:pt x="19" y="0"/>
                    <a:pt x="5" y="13"/>
                    <a:pt x="0" y="18"/>
                  </a:cubicBezTo>
                  <a:cubicBezTo>
                    <a:pt x="18" y="11"/>
                    <a:pt x="25" y="15"/>
                    <a:pt x="29" y="9"/>
                  </a:cubicBezTo>
                  <a:cubicBezTo>
                    <a:pt x="30" y="6"/>
                    <a:pt x="30" y="2"/>
                    <a:pt x="28" y="0"/>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19"/>
            <p:cNvSpPr/>
            <p:nvPr/>
          </p:nvSpPr>
          <p:spPr>
            <a:xfrm>
              <a:off x="3664" y="1674"/>
              <a:ext cx="12" cy="20"/>
            </a:xfrm>
            <a:custGeom>
              <a:rect b="b" l="l" r="r" t="t"/>
              <a:pathLst>
                <a:path extrusionOk="0" h="29" w="18">
                  <a:moveTo>
                    <a:pt x="2" y="0"/>
                  </a:moveTo>
                  <a:cubicBezTo>
                    <a:pt x="0" y="12"/>
                    <a:pt x="8" y="23"/>
                    <a:pt x="17" y="29"/>
                  </a:cubicBezTo>
                  <a:cubicBezTo>
                    <a:pt x="18" y="20"/>
                    <a:pt x="18" y="20"/>
                    <a:pt x="18" y="20"/>
                  </a:cubicBezTo>
                  <a:cubicBezTo>
                    <a:pt x="17" y="12"/>
                    <a:pt x="9" y="4"/>
                    <a:pt x="2" y="0"/>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19"/>
            <p:cNvSpPr/>
            <p:nvPr/>
          </p:nvSpPr>
          <p:spPr>
            <a:xfrm>
              <a:off x="3659" y="1689"/>
              <a:ext cx="14" cy="21"/>
            </a:xfrm>
            <a:custGeom>
              <a:rect b="b" l="l" r="r" t="t"/>
              <a:pathLst>
                <a:path extrusionOk="0" h="30" w="21">
                  <a:moveTo>
                    <a:pt x="4" y="0"/>
                  </a:moveTo>
                  <a:cubicBezTo>
                    <a:pt x="3" y="3"/>
                    <a:pt x="0" y="8"/>
                    <a:pt x="1" y="11"/>
                  </a:cubicBezTo>
                  <a:cubicBezTo>
                    <a:pt x="2" y="18"/>
                    <a:pt x="12" y="20"/>
                    <a:pt x="16" y="30"/>
                  </a:cubicBezTo>
                  <a:cubicBezTo>
                    <a:pt x="21" y="21"/>
                    <a:pt x="14" y="3"/>
                    <a:pt x="4" y="0"/>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19"/>
            <p:cNvSpPr/>
            <p:nvPr/>
          </p:nvSpPr>
          <p:spPr>
            <a:xfrm>
              <a:off x="3649" y="1702"/>
              <a:ext cx="15" cy="24"/>
            </a:xfrm>
            <a:custGeom>
              <a:rect b="b" l="l" r="r" t="t"/>
              <a:pathLst>
                <a:path extrusionOk="0" h="35" w="22">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19"/>
            <p:cNvSpPr/>
            <p:nvPr/>
          </p:nvSpPr>
          <p:spPr>
            <a:xfrm>
              <a:off x="3622" y="1701"/>
              <a:ext cx="27" cy="11"/>
            </a:xfrm>
            <a:custGeom>
              <a:rect b="b" l="l" r="r" t="t"/>
              <a:pathLst>
                <a:path extrusionOk="0" h="16" w="39">
                  <a:moveTo>
                    <a:pt x="23" y="3"/>
                  </a:moveTo>
                  <a:cubicBezTo>
                    <a:pt x="18" y="5"/>
                    <a:pt x="6" y="13"/>
                    <a:pt x="0" y="12"/>
                  </a:cubicBezTo>
                  <a:cubicBezTo>
                    <a:pt x="3" y="16"/>
                    <a:pt x="16" y="15"/>
                    <a:pt x="21" y="16"/>
                  </a:cubicBezTo>
                  <a:cubicBezTo>
                    <a:pt x="29" y="16"/>
                    <a:pt x="35" y="7"/>
                    <a:pt x="39" y="0"/>
                  </a:cubicBezTo>
                  <a:lnTo>
                    <a:pt x="23" y="3"/>
                  </a:lnTo>
                  <a:close/>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19"/>
            <p:cNvSpPr/>
            <p:nvPr/>
          </p:nvSpPr>
          <p:spPr>
            <a:xfrm>
              <a:off x="3634" y="1717"/>
              <a:ext cx="16" cy="23"/>
            </a:xfrm>
            <a:custGeom>
              <a:rect b="b" l="l" r="r" t="t"/>
              <a:pathLst>
                <a:path extrusionOk="0" h="34" w="23">
                  <a:moveTo>
                    <a:pt x="19" y="0"/>
                  </a:moveTo>
                  <a:cubicBezTo>
                    <a:pt x="3" y="4"/>
                    <a:pt x="13" y="23"/>
                    <a:pt x="0" y="34"/>
                  </a:cubicBezTo>
                  <a:cubicBezTo>
                    <a:pt x="9" y="32"/>
                    <a:pt x="13" y="32"/>
                    <a:pt x="19" y="21"/>
                  </a:cubicBezTo>
                  <a:cubicBezTo>
                    <a:pt x="22" y="15"/>
                    <a:pt x="23" y="5"/>
                    <a:pt x="19" y="0"/>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19"/>
            <p:cNvSpPr/>
            <p:nvPr/>
          </p:nvSpPr>
          <p:spPr>
            <a:xfrm>
              <a:off x="3559" y="1682"/>
              <a:ext cx="18" cy="26"/>
            </a:xfrm>
            <a:custGeom>
              <a:rect b="b" l="l" r="r" t="t"/>
              <a:pathLst>
                <a:path extrusionOk="0" h="39" w="26">
                  <a:moveTo>
                    <a:pt x="3" y="16"/>
                  </a:moveTo>
                  <a:cubicBezTo>
                    <a:pt x="0" y="28"/>
                    <a:pt x="3" y="31"/>
                    <a:pt x="9" y="39"/>
                  </a:cubicBezTo>
                  <a:cubicBezTo>
                    <a:pt x="6" y="21"/>
                    <a:pt x="26" y="14"/>
                    <a:pt x="17" y="0"/>
                  </a:cubicBezTo>
                  <a:cubicBezTo>
                    <a:pt x="10" y="2"/>
                    <a:pt x="5" y="10"/>
                    <a:pt x="3" y="16"/>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19"/>
            <p:cNvSpPr/>
            <p:nvPr/>
          </p:nvSpPr>
          <p:spPr>
            <a:xfrm>
              <a:off x="3608" y="1714"/>
              <a:ext cx="27" cy="14"/>
            </a:xfrm>
            <a:custGeom>
              <a:rect b="b" l="l" r="r" t="t"/>
              <a:pathLst>
                <a:path extrusionOk="0" h="21" w="40">
                  <a:moveTo>
                    <a:pt x="0" y="17"/>
                  </a:moveTo>
                  <a:cubicBezTo>
                    <a:pt x="0" y="21"/>
                    <a:pt x="16" y="20"/>
                    <a:pt x="23" y="17"/>
                  </a:cubicBezTo>
                  <a:cubicBezTo>
                    <a:pt x="27" y="16"/>
                    <a:pt x="39" y="11"/>
                    <a:pt x="40" y="7"/>
                  </a:cubicBezTo>
                  <a:cubicBezTo>
                    <a:pt x="12" y="0"/>
                    <a:pt x="22" y="11"/>
                    <a:pt x="0" y="17"/>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19"/>
            <p:cNvSpPr/>
            <p:nvPr/>
          </p:nvSpPr>
          <p:spPr>
            <a:xfrm>
              <a:off x="3631" y="1685"/>
              <a:ext cx="25" cy="15"/>
            </a:xfrm>
            <a:custGeom>
              <a:rect b="b" l="l" r="r" t="t"/>
              <a:pathLst>
                <a:path extrusionOk="0" h="22" w="37">
                  <a:moveTo>
                    <a:pt x="0" y="18"/>
                  </a:moveTo>
                  <a:cubicBezTo>
                    <a:pt x="1" y="22"/>
                    <a:pt x="16" y="18"/>
                    <a:pt x="23" y="14"/>
                  </a:cubicBezTo>
                  <a:cubicBezTo>
                    <a:pt x="26" y="12"/>
                    <a:pt x="37" y="6"/>
                    <a:pt x="37" y="1"/>
                  </a:cubicBezTo>
                  <a:cubicBezTo>
                    <a:pt x="9" y="0"/>
                    <a:pt x="20" y="8"/>
                    <a:pt x="0" y="18"/>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Google Shape;124;p19"/>
            <p:cNvSpPr/>
            <p:nvPr/>
          </p:nvSpPr>
          <p:spPr>
            <a:xfrm>
              <a:off x="3542" y="1671"/>
              <a:ext cx="26" cy="18"/>
            </a:xfrm>
            <a:custGeom>
              <a:rect b="b" l="l" r="r" t="t"/>
              <a:pathLst>
                <a:path extrusionOk="0" h="27" w="37">
                  <a:moveTo>
                    <a:pt x="37" y="2"/>
                  </a:moveTo>
                  <a:cubicBezTo>
                    <a:pt x="33" y="0"/>
                    <a:pt x="21" y="6"/>
                    <a:pt x="19" y="8"/>
                  </a:cubicBezTo>
                  <a:cubicBezTo>
                    <a:pt x="11" y="11"/>
                    <a:pt x="0" y="22"/>
                    <a:pt x="3" y="25"/>
                  </a:cubicBezTo>
                  <a:cubicBezTo>
                    <a:pt x="22" y="13"/>
                    <a:pt x="23" y="27"/>
                    <a:pt x="37" y="2"/>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19"/>
            <p:cNvSpPr/>
            <p:nvPr/>
          </p:nvSpPr>
          <p:spPr>
            <a:xfrm>
              <a:off x="3594" y="1635"/>
              <a:ext cx="22" cy="11"/>
            </a:xfrm>
            <a:custGeom>
              <a:rect b="b" l="l" r="r" t="t"/>
              <a:pathLst>
                <a:path extrusionOk="0" h="15" w="32">
                  <a:moveTo>
                    <a:pt x="0" y="5"/>
                  </a:moveTo>
                  <a:cubicBezTo>
                    <a:pt x="9" y="8"/>
                    <a:pt x="14" y="14"/>
                    <a:pt x="20" y="15"/>
                  </a:cubicBezTo>
                  <a:cubicBezTo>
                    <a:pt x="28" y="15"/>
                    <a:pt x="30" y="13"/>
                    <a:pt x="32" y="10"/>
                  </a:cubicBezTo>
                  <a:cubicBezTo>
                    <a:pt x="29" y="0"/>
                    <a:pt x="9" y="1"/>
                    <a:pt x="0" y="5"/>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 name="Google Shape;126;p19"/>
            <p:cNvSpPr/>
            <p:nvPr/>
          </p:nvSpPr>
          <p:spPr>
            <a:xfrm>
              <a:off x="3614" y="1646"/>
              <a:ext cx="13" cy="22"/>
            </a:xfrm>
            <a:custGeom>
              <a:rect b="b" l="l" r="r" t="t"/>
              <a:pathLst>
                <a:path extrusionOk="0" h="32" w="18">
                  <a:moveTo>
                    <a:pt x="14" y="32"/>
                  </a:moveTo>
                  <a:cubicBezTo>
                    <a:pt x="14" y="22"/>
                    <a:pt x="18" y="16"/>
                    <a:pt x="16" y="10"/>
                  </a:cubicBezTo>
                  <a:cubicBezTo>
                    <a:pt x="14" y="2"/>
                    <a:pt x="11" y="1"/>
                    <a:pt x="8" y="0"/>
                  </a:cubicBezTo>
                  <a:cubicBezTo>
                    <a:pt x="0" y="6"/>
                    <a:pt x="7" y="24"/>
                    <a:pt x="14" y="32"/>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19"/>
            <p:cNvSpPr/>
            <p:nvPr/>
          </p:nvSpPr>
          <p:spPr>
            <a:xfrm>
              <a:off x="3574" y="1643"/>
              <a:ext cx="26" cy="14"/>
            </a:xfrm>
            <a:custGeom>
              <a:rect b="b" l="l" r="r" t="t"/>
              <a:pathLst>
                <a:path extrusionOk="0" h="20" w="38">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19"/>
            <p:cNvSpPr/>
            <p:nvPr/>
          </p:nvSpPr>
          <p:spPr>
            <a:xfrm>
              <a:off x="3602" y="1651"/>
              <a:ext cx="14" cy="25"/>
            </a:xfrm>
            <a:custGeom>
              <a:rect b="b" l="l" r="r" t="t"/>
              <a:pathLst>
                <a:path extrusionOk="0" h="37" w="20">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19"/>
            <p:cNvSpPr/>
            <p:nvPr/>
          </p:nvSpPr>
          <p:spPr>
            <a:xfrm>
              <a:off x="3610" y="1731"/>
              <a:ext cx="21" cy="14"/>
            </a:xfrm>
            <a:custGeom>
              <a:rect b="b" l="l" r="r" t="t"/>
              <a:pathLst>
                <a:path extrusionOk="0" h="21" w="32">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19"/>
            <p:cNvSpPr/>
            <p:nvPr/>
          </p:nvSpPr>
          <p:spPr>
            <a:xfrm>
              <a:off x="3559" y="1655"/>
              <a:ext cx="24" cy="14"/>
            </a:xfrm>
            <a:custGeom>
              <a:rect b="b" l="l" r="r" t="t"/>
              <a:pathLst>
                <a:path extrusionOk="0" h="20" w="36">
                  <a:moveTo>
                    <a:pt x="16" y="2"/>
                  </a:moveTo>
                  <a:cubicBezTo>
                    <a:pt x="4" y="6"/>
                    <a:pt x="3" y="10"/>
                    <a:pt x="0" y="19"/>
                  </a:cubicBezTo>
                  <a:cubicBezTo>
                    <a:pt x="13" y="7"/>
                    <a:pt x="30" y="20"/>
                    <a:pt x="36" y="4"/>
                  </a:cubicBezTo>
                  <a:cubicBezTo>
                    <a:pt x="31" y="0"/>
                    <a:pt x="21" y="0"/>
                    <a:pt x="16" y="2"/>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19"/>
            <p:cNvSpPr/>
            <p:nvPr/>
          </p:nvSpPr>
          <p:spPr>
            <a:xfrm>
              <a:off x="3588" y="1659"/>
              <a:ext cx="15" cy="27"/>
            </a:xfrm>
            <a:custGeom>
              <a:rect b="b" l="l" r="r" t="t"/>
              <a:pathLst>
                <a:path extrusionOk="0" h="39" w="22">
                  <a:moveTo>
                    <a:pt x="1" y="19"/>
                  </a:moveTo>
                  <a:cubicBezTo>
                    <a:pt x="2" y="32"/>
                    <a:pt x="5" y="34"/>
                    <a:pt x="13" y="39"/>
                  </a:cubicBezTo>
                  <a:cubicBezTo>
                    <a:pt x="5" y="23"/>
                    <a:pt x="22" y="10"/>
                    <a:pt x="9" y="0"/>
                  </a:cubicBezTo>
                  <a:cubicBezTo>
                    <a:pt x="3" y="4"/>
                    <a:pt x="0" y="13"/>
                    <a:pt x="1" y="19"/>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 name="Google Shape;132;p19"/>
            <p:cNvSpPr/>
            <p:nvPr/>
          </p:nvSpPr>
          <p:spPr>
            <a:xfrm>
              <a:off x="3578" y="1672"/>
              <a:ext cx="9" cy="26"/>
            </a:xfrm>
            <a:custGeom>
              <a:rect b="b" l="l" r="r" t="t"/>
              <a:pathLst>
                <a:path extrusionOk="0" h="39" w="13">
                  <a:moveTo>
                    <a:pt x="1" y="0"/>
                  </a:moveTo>
                  <a:cubicBezTo>
                    <a:pt x="0" y="17"/>
                    <a:pt x="0" y="31"/>
                    <a:pt x="8" y="39"/>
                  </a:cubicBezTo>
                  <a:cubicBezTo>
                    <a:pt x="13" y="25"/>
                    <a:pt x="13" y="19"/>
                    <a:pt x="9" y="10"/>
                  </a:cubicBezTo>
                  <a:cubicBezTo>
                    <a:pt x="8" y="6"/>
                    <a:pt x="4" y="0"/>
                    <a:pt x="1" y="0"/>
                  </a:cubicBezTo>
                </a:path>
              </a:pathLst>
            </a:custGeom>
            <a:blipFill rotWithShape="1">
              <a:blip r:embed="rId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3" name="Google Shape;133;p19"/>
          <p:cNvSpPr/>
          <p:nvPr>
            <p:ph idx="3" type="pic"/>
          </p:nvPr>
        </p:nvSpPr>
        <p:spPr>
          <a:xfrm>
            <a:off x="6272241" y="1030147"/>
            <a:ext cx="5918400" cy="5823900"/>
          </a:xfrm>
          <a:prstGeom prst="rect">
            <a:avLst/>
          </a:prstGeom>
          <a:noFill/>
          <a:ln>
            <a:noFill/>
          </a:ln>
        </p:spPr>
      </p:sp>
      <p:sp>
        <p:nvSpPr>
          <p:cNvPr id="134" name="Google Shape;134;p19"/>
          <p:cNvSpPr txBox="1"/>
          <p:nvPr>
            <p:ph idx="4" type="body"/>
          </p:nvPr>
        </p:nvSpPr>
        <p:spPr>
          <a:xfrm>
            <a:off x="500063" y="5394937"/>
            <a:ext cx="4772100" cy="707400"/>
          </a:xfrm>
          <a:prstGeom prst="rect">
            <a:avLst/>
          </a:prstGeom>
          <a:noFill/>
          <a:ln>
            <a:noFill/>
          </a:ln>
        </p:spPr>
        <p:txBody>
          <a:bodyPr anchorCtr="0" anchor="t" bIns="45700" lIns="91425" spcFirstLastPara="1" rIns="91425" wrap="square" tIns="45700">
            <a:normAutofit/>
          </a:bodyPr>
          <a:lstStyle>
            <a:lvl1pPr indent="-330200" lvl="0" marL="457200" algn="l">
              <a:lnSpc>
                <a:spcPct val="100000"/>
              </a:lnSpc>
              <a:spcBef>
                <a:spcPts val="0"/>
              </a:spcBef>
              <a:spcAft>
                <a:spcPts val="0"/>
              </a:spcAft>
              <a:buClr>
                <a:schemeClr val="lt1"/>
              </a:buClr>
              <a:buSzPts val="1600"/>
              <a:buChar char="●"/>
              <a:defRPr b="1" sz="1600">
                <a:solidFill>
                  <a:schemeClr val="lt1"/>
                </a:solidFill>
              </a:defRPr>
            </a:lvl1pPr>
            <a:lvl2pPr indent="-228600" lvl="1" marL="914400" algn="l">
              <a:lnSpc>
                <a:spcPct val="100000"/>
              </a:lnSpc>
              <a:spcBef>
                <a:spcPts val="600"/>
              </a:spcBef>
              <a:spcAft>
                <a:spcPts val="0"/>
              </a:spcAft>
              <a:buClr>
                <a:schemeClr val="lt1"/>
              </a:buClr>
              <a:buSzPts val="1600"/>
              <a:buNone/>
              <a:defRPr sz="1600">
                <a:solidFill>
                  <a:schemeClr val="lt1"/>
                </a:solidFill>
              </a:defRPr>
            </a:lvl2pPr>
            <a:lvl3pPr indent="-228600" lvl="2" marL="1371600" algn="l">
              <a:lnSpc>
                <a:spcPct val="100000"/>
              </a:lnSpc>
              <a:spcBef>
                <a:spcPts val="0"/>
              </a:spcBef>
              <a:spcAft>
                <a:spcPts val="0"/>
              </a:spcAft>
              <a:buClr>
                <a:schemeClr val="lt1"/>
              </a:buClr>
              <a:buSzPts val="1600"/>
              <a:buNone/>
              <a:defRPr b="0" sz="1600">
                <a:solidFill>
                  <a:schemeClr val="lt1"/>
                </a:solidFill>
              </a:defRPr>
            </a:lvl3pPr>
            <a:lvl4pPr indent="-330200" lvl="3" marL="1828800" algn="l">
              <a:lnSpc>
                <a:spcPct val="100000"/>
              </a:lnSpc>
              <a:spcBef>
                <a:spcPts val="0"/>
              </a:spcBef>
              <a:spcAft>
                <a:spcPts val="0"/>
              </a:spcAft>
              <a:buClr>
                <a:schemeClr val="lt1"/>
              </a:buClr>
              <a:buSzPts val="1600"/>
              <a:buChar char="●"/>
              <a:defRPr b="0" sz="1600">
                <a:solidFill>
                  <a:schemeClr val="lt1"/>
                </a:solidFill>
              </a:defRPr>
            </a:lvl4pPr>
            <a:lvl5pPr indent="-330200" lvl="4" marL="2286000" algn="l">
              <a:lnSpc>
                <a:spcPct val="100000"/>
              </a:lnSpc>
              <a:spcBef>
                <a:spcPts val="0"/>
              </a:spcBef>
              <a:spcAft>
                <a:spcPts val="0"/>
              </a:spcAft>
              <a:buClr>
                <a:schemeClr val="lt1"/>
              </a:buClr>
              <a:buSzPts val="1600"/>
              <a:buChar char="○"/>
              <a:defRPr b="0" sz="1600">
                <a:solidFill>
                  <a:schemeClr val="lt1"/>
                </a:solidFill>
              </a:defRPr>
            </a:lvl5pPr>
            <a:lvl6pPr indent="-330200" lvl="5" marL="2743200" algn="l">
              <a:lnSpc>
                <a:spcPct val="100000"/>
              </a:lnSpc>
              <a:spcBef>
                <a:spcPts val="0"/>
              </a:spcBef>
              <a:spcAft>
                <a:spcPts val="0"/>
              </a:spcAft>
              <a:buClr>
                <a:schemeClr val="lt1"/>
              </a:buClr>
              <a:buSzPts val="1600"/>
              <a:buChar char="■"/>
              <a:defRPr b="0" sz="1600">
                <a:solidFill>
                  <a:schemeClr val="lt1"/>
                </a:solidFill>
              </a:defRPr>
            </a:lvl6pPr>
            <a:lvl7pPr indent="-330200" lvl="6" marL="3200400" algn="l">
              <a:lnSpc>
                <a:spcPct val="100000"/>
              </a:lnSpc>
              <a:spcBef>
                <a:spcPts val="0"/>
              </a:spcBef>
              <a:spcAft>
                <a:spcPts val="0"/>
              </a:spcAft>
              <a:buClr>
                <a:schemeClr val="lt1"/>
              </a:buClr>
              <a:buSzPts val="1600"/>
              <a:buChar char="●"/>
              <a:defRPr b="0" sz="1600">
                <a:solidFill>
                  <a:schemeClr val="lt1"/>
                </a:solidFill>
              </a:defRPr>
            </a:lvl7pPr>
            <a:lvl8pPr indent="-330200" lvl="7" marL="3657600" algn="l">
              <a:lnSpc>
                <a:spcPct val="100000"/>
              </a:lnSpc>
              <a:spcBef>
                <a:spcPts val="0"/>
              </a:spcBef>
              <a:spcAft>
                <a:spcPts val="0"/>
              </a:spcAft>
              <a:buClr>
                <a:schemeClr val="lt1"/>
              </a:buClr>
              <a:buSzPts val="1600"/>
              <a:buChar char="○"/>
              <a:defRPr sz="1600">
                <a:solidFill>
                  <a:schemeClr val="lt1"/>
                </a:solidFill>
              </a:defRPr>
            </a:lvl8pPr>
            <a:lvl9pPr indent="-330200" lvl="8" marL="4114800" algn="l">
              <a:lnSpc>
                <a:spcPct val="100000"/>
              </a:lnSpc>
              <a:spcBef>
                <a:spcPts val="0"/>
              </a:spcBef>
              <a:spcAft>
                <a:spcPts val="0"/>
              </a:spcAft>
              <a:buClr>
                <a:schemeClr val="lt1"/>
              </a:buClr>
              <a:buSzPts val="1600"/>
              <a:buChar char="■"/>
              <a:defRPr sz="16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135" name="Shape 135"/>
        <p:cNvGrpSpPr/>
        <p:nvPr/>
      </p:nvGrpSpPr>
      <p:grpSpPr>
        <a:xfrm>
          <a:off x="0" y="0"/>
          <a:ext cx="0" cy="0"/>
          <a:chOff x="0" y="0"/>
          <a:chExt cx="0" cy="0"/>
        </a:xfrm>
      </p:grpSpPr>
      <p:sp>
        <p:nvSpPr>
          <p:cNvPr id="136" name="Google Shape;136;p20"/>
          <p:cNvSpPr txBox="1"/>
          <p:nvPr>
            <p:ph type="title"/>
          </p:nvPr>
        </p:nvSpPr>
        <p:spPr>
          <a:xfrm>
            <a:off x="1428765" y="395066"/>
            <a:ext cx="10296000" cy="8874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1800"/>
              <a:buChar char="●"/>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137" name="Google Shape;137;p20"/>
          <p:cNvSpPr txBox="1"/>
          <p:nvPr>
            <p:ph idx="1" type="body"/>
          </p:nvPr>
        </p:nvSpPr>
        <p:spPr>
          <a:xfrm>
            <a:off x="838200" y="1825625"/>
            <a:ext cx="5181600" cy="4351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500"/>
              </a:spcBef>
              <a:spcAft>
                <a:spcPts val="0"/>
              </a:spcAft>
              <a:buClr>
                <a:schemeClr val="dk1"/>
              </a:buClr>
              <a:buSzPts val="1800"/>
              <a:buChar char="●"/>
              <a:defRPr sz="1400"/>
            </a:lvl1pPr>
            <a:lvl2pPr indent="-342900" lvl="1" marL="914400" algn="l">
              <a:lnSpc>
                <a:spcPct val="100000"/>
              </a:lnSpc>
              <a:spcBef>
                <a:spcPts val="500"/>
              </a:spcBef>
              <a:spcAft>
                <a:spcPts val="0"/>
              </a:spcAft>
              <a:buClr>
                <a:schemeClr val="dk1"/>
              </a:buClr>
              <a:buSzPts val="1800"/>
              <a:buChar char="○"/>
              <a:defRPr sz="1400"/>
            </a:lvl2pPr>
            <a:lvl3pPr indent="-342900" lvl="2" marL="1371600" algn="l">
              <a:lnSpc>
                <a:spcPct val="100000"/>
              </a:lnSpc>
              <a:spcBef>
                <a:spcPts val="500"/>
              </a:spcBef>
              <a:spcAft>
                <a:spcPts val="0"/>
              </a:spcAft>
              <a:buClr>
                <a:schemeClr val="dk1"/>
              </a:buClr>
              <a:buSzPts val="1800"/>
              <a:buChar char="■"/>
              <a:defRPr sz="1400"/>
            </a:lvl3pPr>
            <a:lvl4pPr indent="-342900" lvl="3" marL="1828800" algn="l">
              <a:lnSpc>
                <a:spcPct val="100000"/>
              </a:lnSpc>
              <a:spcBef>
                <a:spcPts val="800"/>
              </a:spcBef>
              <a:spcAft>
                <a:spcPts val="0"/>
              </a:spcAft>
              <a:buClr>
                <a:schemeClr val="dk1"/>
              </a:buClr>
              <a:buSzPts val="1800"/>
              <a:buChar char="●"/>
              <a:defRPr sz="1400"/>
            </a:lvl4pPr>
            <a:lvl5pPr indent="-342900" lvl="4" marL="2286000" algn="l">
              <a:lnSpc>
                <a:spcPct val="100000"/>
              </a:lnSpc>
              <a:spcBef>
                <a:spcPts val="500"/>
              </a:spcBef>
              <a:spcAft>
                <a:spcPts val="0"/>
              </a:spcAft>
              <a:buClr>
                <a:schemeClr val="dk2"/>
              </a:buClr>
              <a:buSzPts val="1800"/>
              <a:buChar char="○"/>
              <a:defRPr sz="1400"/>
            </a:lvl5pPr>
            <a:lvl6pPr indent="-342900" lvl="5" marL="2743200" algn="l">
              <a:lnSpc>
                <a:spcPct val="100000"/>
              </a:lnSpc>
              <a:spcBef>
                <a:spcPts val="500"/>
              </a:spcBef>
              <a:spcAft>
                <a:spcPts val="0"/>
              </a:spcAft>
              <a:buClr>
                <a:schemeClr val="dk1"/>
              </a:buClr>
              <a:buSzPts val="1800"/>
              <a:buChar char="■"/>
              <a:defRPr sz="1400"/>
            </a:lvl6pPr>
            <a:lvl7pPr indent="-342900" lvl="6" marL="3200400" algn="l">
              <a:lnSpc>
                <a:spcPct val="100000"/>
              </a:lnSpc>
              <a:spcBef>
                <a:spcPts val="500"/>
              </a:spcBef>
              <a:spcAft>
                <a:spcPts val="0"/>
              </a:spcAft>
              <a:buClr>
                <a:schemeClr val="dk1"/>
              </a:buClr>
              <a:buSzPts val="1800"/>
              <a:buChar char="●"/>
              <a:defRPr sz="1400"/>
            </a:lvl7pPr>
            <a:lvl8pPr indent="-342900" lvl="7" marL="3657600" algn="l">
              <a:lnSpc>
                <a:spcPct val="100000"/>
              </a:lnSpc>
              <a:spcBef>
                <a:spcPts val="500"/>
              </a:spcBef>
              <a:spcAft>
                <a:spcPts val="0"/>
              </a:spcAft>
              <a:buClr>
                <a:schemeClr val="dk1"/>
              </a:buClr>
              <a:buSzPts val="1800"/>
              <a:buChar char="○"/>
              <a:defRPr sz="1400"/>
            </a:lvl8pPr>
            <a:lvl9pPr indent="-342900" lvl="8" marL="4114800" algn="l">
              <a:lnSpc>
                <a:spcPct val="100000"/>
              </a:lnSpc>
              <a:spcBef>
                <a:spcPts val="500"/>
              </a:spcBef>
              <a:spcAft>
                <a:spcPts val="0"/>
              </a:spcAft>
              <a:buClr>
                <a:schemeClr val="dk1"/>
              </a:buClr>
              <a:buSzPts val="1800"/>
              <a:buChar char="■"/>
              <a:defRPr sz="1400"/>
            </a:lvl9pPr>
          </a:lstStyle>
          <a:p/>
        </p:txBody>
      </p:sp>
      <p:sp>
        <p:nvSpPr>
          <p:cNvPr id="138" name="Google Shape;138;p20"/>
          <p:cNvSpPr txBox="1"/>
          <p:nvPr>
            <p:ph idx="2" type="body"/>
          </p:nvPr>
        </p:nvSpPr>
        <p:spPr>
          <a:xfrm>
            <a:off x="6172200" y="1825625"/>
            <a:ext cx="5181600" cy="4351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500"/>
              </a:spcBef>
              <a:spcAft>
                <a:spcPts val="0"/>
              </a:spcAft>
              <a:buClr>
                <a:schemeClr val="dk1"/>
              </a:buClr>
              <a:buSzPts val="1800"/>
              <a:buChar char="●"/>
              <a:defRPr sz="1400"/>
            </a:lvl1pPr>
            <a:lvl2pPr indent="-342900" lvl="1" marL="914400" algn="l">
              <a:lnSpc>
                <a:spcPct val="100000"/>
              </a:lnSpc>
              <a:spcBef>
                <a:spcPts val="500"/>
              </a:spcBef>
              <a:spcAft>
                <a:spcPts val="0"/>
              </a:spcAft>
              <a:buClr>
                <a:schemeClr val="dk1"/>
              </a:buClr>
              <a:buSzPts val="1800"/>
              <a:buChar char="○"/>
              <a:defRPr sz="1400"/>
            </a:lvl2pPr>
            <a:lvl3pPr indent="-342900" lvl="2" marL="1371600" algn="l">
              <a:lnSpc>
                <a:spcPct val="100000"/>
              </a:lnSpc>
              <a:spcBef>
                <a:spcPts val="500"/>
              </a:spcBef>
              <a:spcAft>
                <a:spcPts val="0"/>
              </a:spcAft>
              <a:buClr>
                <a:schemeClr val="dk1"/>
              </a:buClr>
              <a:buSzPts val="1800"/>
              <a:buChar char="■"/>
              <a:defRPr sz="1400"/>
            </a:lvl3pPr>
            <a:lvl4pPr indent="-342900" lvl="3" marL="1828800" algn="l">
              <a:lnSpc>
                <a:spcPct val="100000"/>
              </a:lnSpc>
              <a:spcBef>
                <a:spcPts val="800"/>
              </a:spcBef>
              <a:spcAft>
                <a:spcPts val="0"/>
              </a:spcAft>
              <a:buClr>
                <a:schemeClr val="dk1"/>
              </a:buClr>
              <a:buSzPts val="1800"/>
              <a:buChar char="●"/>
              <a:defRPr sz="1400"/>
            </a:lvl4pPr>
            <a:lvl5pPr indent="-342900" lvl="4" marL="2286000" algn="l">
              <a:lnSpc>
                <a:spcPct val="100000"/>
              </a:lnSpc>
              <a:spcBef>
                <a:spcPts val="500"/>
              </a:spcBef>
              <a:spcAft>
                <a:spcPts val="0"/>
              </a:spcAft>
              <a:buClr>
                <a:schemeClr val="dk2"/>
              </a:buClr>
              <a:buSzPts val="1800"/>
              <a:buChar char="○"/>
              <a:defRPr sz="1400"/>
            </a:lvl5pPr>
            <a:lvl6pPr indent="-342900" lvl="5" marL="2743200" algn="l">
              <a:lnSpc>
                <a:spcPct val="100000"/>
              </a:lnSpc>
              <a:spcBef>
                <a:spcPts val="500"/>
              </a:spcBef>
              <a:spcAft>
                <a:spcPts val="0"/>
              </a:spcAft>
              <a:buClr>
                <a:schemeClr val="dk1"/>
              </a:buClr>
              <a:buSzPts val="1800"/>
              <a:buChar char="■"/>
              <a:defRPr sz="1400"/>
            </a:lvl6pPr>
            <a:lvl7pPr indent="-342900" lvl="6" marL="3200400" algn="l">
              <a:lnSpc>
                <a:spcPct val="100000"/>
              </a:lnSpc>
              <a:spcBef>
                <a:spcPts val="500"/>
              </a:spcBef>
              <a:spcAft>
                <a:spcPts val="0"/>
              </a:spcAft>
              <a:buClr>
                <a:schemeClr val="dk1"/>
              </a:buClr>
              <a:buSzPts val="1800"/>
              <a:buChar char="●"/>
              <a:defRPr sz="1400"/>
            </a:lvl7pPr>
            <a:lvl8pPr indent="-342900" lvl="7" marL="3657600" algn="l">
              <a:lnSpc>
                <a:spcPct val="100000"/>
              </a:lnSpc>
              <a:spcBef>
                <a:spcPts val="500"/>
              </a:spcBef>
              <a:spcAft>
                <a:spcPts val="0"/>
              </a:spcAft>
              <a:buClr>
                <a:schemeClr val="dk1"/>
              </a:buClr>
              <a:buSzPts val="1800"/>
              <a:buChar char="○"/>
              <a:defRPr sz="1400"/>
            </a:lvl8pPr>
            <a:lvl9pPr indent="-342900" lvl="8" marL="4114800" algn="l">
              <a:lnSpc>
                <a:spcPct val="100000"/>
              </a:lnSpc>
              <a:spcBef>
                <a:spcPts val="500"/>
              </a:spcBef>
              <a:spcAft>
                <a:spcPts val="0"/>
              </a:spcAft>
              <a:buClr>
                <a:schemeClr val="dk1"/>
              </a:buClr>
              <a:buSzPts val="1800"/>
              <a:buChar char="■"/>
              <a:defRPr sz="1400"/>
            </a:lvl9pPr>
          </a:lstStyle>
          <a:p/>
        </p:txBody>
      </p:sp>
      <p:sp>
        <p:nvSpPr>
          <p:cNvPr id="139" name="Google Shape;139;p20"/>
          <p:cNvSpPr txBox="1"/>
          <p:nvPr>
            <p:ph idx="10" type="dt"/>
          </p:nvPr>
        </p:nvSpPr>
        <p:spPr>
          <a:xfrm>
            <a:off x="8412983" y="6172501"/>
            <a:ext cx="24840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400"/>
            </a:lvl1pPr>
            <a:lvl2pPr lvl="1" algn="l">
              <a:spcBef>
                <a:spcPts val="0"/>
              </a:spcBef>
              <a:spcAft>
                <a:spcPts val="0"/>
              </a:spcAft>
              <a:buSzPts val="1400"/>
              <a:buNone/>
              <a:defRPr sz="1400"/>
            </a:lvl2pPr>
            <a:lvl3pPr lvl="2" algn="l">
              <a:spcBef>
                <a:spcPts val="0"/>
              </a:spcBef>
              <a:spcAft>
                <a:spcPts val="0"/>
              </a:spcAft>
              <a:buSzPts val="1400"/>
              <a:buNone/>
              <a:defRPr sz="1400"/>
            </a:lvl3pPr>
            <a:lvl4pPr lvl="3" algn="l">
              <a:spcBef>
                <a:spcPts val="0"/>
              </a:spcBef>
              <a:spcAft>
                <a:spcPts val="0"/>
              </a:spcAft>
              <a:buSzPts val="1400"/>
              <a:buNone/>
              <a:defRPr sz="1400"/>
            </a:lvl4pPr>
            <a:lvl5pPr lvl="4" algn="l">
              <a:spcBef>
                <a:spcPts val="0"/>
              </a:spcBef>
              <a:spcAft>
                <a:spcPts val="0"/>
              </a:spcAft>
              <a:buSzPts val="1400"/>
              <a:buNone/>
              <a:defRPr sz="1400"/>
            </a:lvl5pPr>
            <a:lvl6pPr lvl="5" algn="l">
              <a:spcBef>
                <a:spcPts val="0"/>
              </a:spcBef>
              <a:spcAft>
                <a:spcPts val="0"/>
              </a:spcAft>
              <a:buSzPts val="1400"/>
              <a:buNone/>
              <a:defRPr sz="1400"/>
            </a:lvl6pPr>
            <a:lvl7pPr lvl="6" algn="l">
              <a:spcBef>
                <a:spcPts val="0"/>
              </a:spcBef>
              <a:spcAft>
                <a:spcPts val="0"/>
              </a:spcAft>
              <a:buSzPts val="1400"/>
              <a:buNone/>
              <a:defRPr sz="1400"/>
            </a:lvl7pPr>
            <a:lvl8pPr lvl="7" algn="l">
              <a:spcBef>
                <a:spcPts val="0"/>
              </a:spcBef>
              <a:spcAft>
                <a:spcPts val="0"/>
              </a:spcAft>
              <a:buSzPts val="1400"/>
              <a:buNone/>
              <a:defRPr sz="1400"/>
            </a:lvl8pPr>
            <a:lvl9pPr lvl="8" algn="l">
              <a:spcBef>
                <a:spcPts val="0"/>
              </a:spcBef>
              <a:spcAft>
                <a:spcPts val="0"/>
              </a:spcAft>
              <a:buSzPts val="1400"/>
              <a:buNone/>
              <a:defRPr sz="1400"/>
            </a:lvl9pPr>
          </a:lstStyle>
          <a:p/>
        </p:txBody>
      </p:sp>
      <p:sp>
        <p:nvSpPr>
          <p:cNvPr id="140" name="Google Shape;140;p20"/>
          <p:cNvSpPr txBox="1"/>
          <p:nvPr>
            <p:ph idx="11" type="ftr"/>
          </p:nvPr>
        </p:nvSpPr>
        <p:spPr>
          <a:xfrm>
            <a:off x="316357" y="6172501"/>
            <a:ext cx="80355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400"/>
            </a:lvl1pPr>
            <a:lvl2pPr lvl="1" algn="l">
              <a:spcBef>
                <a:spcPts val="0"/>
              </a:spcBef>
              <a:spcAft>
                <a:spcPts val="0"/>
              </a:spcAft>
              <a:buSzPts val="1400"/>
              <a:buNone/>
              <a:defRPr sz="1400"/>
            </a:lvl2pPr>
            <a:lvl3pPr lvl="2" algn="l">
              <a:spcBef>
                <a:spcPts val="0"/>
              </a:spcBef>
              <a:spcAft>
                <a:spcPts val="0"/>
              </a:spcAft>
              <a:buSzPts val="1400"/>
              <a:buNone/>
              <a:defRPr sz="1400"/>
            </a:lvl3pPr>
            <a:lvl4pPr lvl="3" algn="l">
              <a:spcBef>
                <a:spcPts val="0"/>
              </a:spcBef>
              <a:spcAft>
                <a:spcPts val="0"/>
              </a:spcAft>
              <a:buSzPts val="1400"/>
              <a:buNone/>
              <a:defRPr sz="1400"/>
            </a:lvl4pPr>
            <a:lvl5pPr lvl="4" algn="l">
              <a:spcBef>
                <a:spcPts val="0"/>
              </a:spcBef>
              <a:spcAft>
                <a:spcPts val="0"/>
              </a:spcAft>
              <a:buSzPts val="1400"/>
              <a:buNone/>
              <a:defRPr sz="1400"/>
            </a:lvl5pPr>
            <a:lvl6pPr lvl="5" algn="l">
              <a:spcBef>
                <a:spcPts val="0"/>
              </a:spcBef>
              <a:spcAft>
                <a:spcPts val="0"/>
              </a:spcAft>
              <a:buSzPts val="1400"/>
              <a:buNone/>
              <a:defRPr sz="1400"/>
            </a:lvl6pPr>
            <a:lvl7pPr lvl="6" algn="l">
              <a:spcBef>
                <a:spcPts val="0"/>
              </a:spcBef>
              <a:spcAft>
                <a:spcPts val="0"/>
              </a:spcAft>
              <a:buSzPts val="1400"/>
              <a:buNone/>
              <a:defRPr sz="1400"/>
            </a:lvl7pPr>
            <a:lvl8pPr lvl="7" algn="l">
              <a:spcBef>
                <a:spcPts val="0"/>
              </a:spcBef>
              <a:spcAft>
                <a:spcPts val="0"/>
              </a:spcAft>
              <a:buSzPts val="1400"/>
              <a:buNone/>
              <a:defRPr sz="1400"/>
            </a:lvl8pPr>
            <a:lvl9pPr lvl="8" algn="l">
              <a:spcBef>
                <a:spcPts val="0"/>
              </a:spcBef>
              <a:spcAft>
                <a:spcPts val="0"/>
              </a:spcAft>
              <a:buSzPts val="1400"/>
              <a:buNone/>
              <a:defRPr sz="1400"/>
            </a:lvl9pPr>
          </a:lstStyle>
          <a:p/>
        </p:txBody>
      </p:sp>
      <p:sp>
        <p:nvSpPr>
          <p:cNvPr id="141" name="Google Shape;141;p20"/>
          <p:cNvSpPr txBox="1"/>
          <p:nvPr>
            <p:ph idx="12" type="sldNum"/>
          </p:nvPr>
        </p:nvSpPr>
        <p:spPr>
          <a:xfrm>
            <a:off x="10960059" y="6172501"/>
            <a:ext cx="846000" cy="3651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400"/>
            </a:lvl1pPr>
            <a:lvl2pPr indent="0" lvl="1" marL="0" algn="r">
              <a:spcBef>
                <a:spcPts val="0"/>
              </a:spcBef>
              <a:buNone/>
              <a:defRPr sz="1400"/>
            </a:lvl2pPr>
            <a:lvl3pPr indent="0" lvl="2" marL="0" algn="r">
              <a:spcBef>
                <a:spcPts val="0"/>
              </a:spcBef>
              <a:buNone/>
              <a:defRPr sz="1400"/>
            </a:lvl3pPr>
            <a:lvl4pPr indent="0" lvl="3" marL="0" algn="r">
              <a:spcBef>
                <a:spcPts val="0"/>
              </a:spcBef>
              <a:buNone/>
              <a:defRPr sz="1400"/>
            </a:lvl4pPr>
            <a:lvl5pPr indent="0" lvl="4" marL="0" algn="r">
              <a:spcBef>
                <a:spcPts val="0"/>
              </a:spcBef>
              <a:buNone/>
              <a:defRPr sz="1400"/>
            </a:lvl5pPr>
            <a:lvl6pPr indent="0" lvl="5" marL="0" algn="r">
              <a:spcBef>
                <a:spcPts val="0"/>
              </a:spcBef>
              <a:buNone/>
              <a:defRPr sz="1400"/>
            </a:lvl6pPr>
            <a:lvl7pPr indent="0" lvl="6" marL="0" algn="r">
              <a:spcBef>
                <a:spcPts val="0"/>
              </a:spcBef>
              <a:buNone/>
              <a:defRPr sz="1400"/>
            </a:lvl7pPr>
            <a:lvl8pPr indent="0" lvl="7" marL="0" algn="r">
              <a:spcBef>
                <a:spcPts val="0"/>
              </a:spcBef>
              <a:buNone/>
              <a:defRPr sz="1400"/>
            </a:lvl8pPr>
            <a:lvl9pPr indent="0" lvl="8" marL="0" algn="r">
              <a:spcBef>
                <a:spcPts val="0"/>
              </a:spcBef>
              <a:buNone/>
              <a:defRPr sz="1400"/>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42" name="Shape 142"/>
        <p:cNvGrpSpPr/>
        <p:nvPr/>
      </p:nvGrpSpPr>
      <p:grpSpPr>
        <a:xfrm>
          <a:off x="0" y="0"/>
          <a:ext cx="0" cy="0"/>
          <a:chOff x="0" y="0"/>
          <a:chExt cx="0" cy="0"/>
        </a:xfrm>
      </p:grpSpPr>
      <p:sp>
        <p:nvSpPr>
          <p:cNvPr id="143" name="Google Shape;143;p21"/>
          <p:cNvSpPr txBox="1"/>
          <p:nvPr>
            <p:ph type="title"/>
          </p:nvPr>
        </p:nvSpPr>
        <p:spPr>
          <a:xfrm>
            <a:off x="1428765" y="395066"/>
            <a:ext cx="10296000" cy="8874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3200"/>
              <a:buFont typeface="Georgia"/>
              <a:buChar char="●"/>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144" name="Google Shape;144;p21"/>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000"/>
              </a:spcBef>
              <a:spcAft>
                <a:spcPts val="0"/>
              </a:spcAft>
              <a:buClr>
                <a:schemeClr val="dk1"/>
              </a:buClr>
              <a:buSzPts val="2000"/>
              <a:buFont typeface="Arial"/>
              <a:buNone/>
              <a:defRPr sz="1400"/>
            </a:lvl1pPr>
            <a:lvl2pPr indent="-342900" lvl="1" marL="914400" algn="l">
              <a:lnSpc>
                <a:spcPct val="100000"/>
              </a:lnSpc>
              <a:spcBef>
                <a:spcPts val="500"/>
              </a:spcBef>
              <a:spcAft>
                <a:spcPts val="0"/>
              </a:spcAft>
              <a:buClr>
                <a:schemeClr val="dk1"/>
              </a:buClr>
              <a:buSzPts val="1800"/>
              <a:buChar char="○"/>
              <a:defRPr sz="1400"/>
            </a:lvl2pPr>
            <a:lvl3pPr indent="-342900" lvl="2" marL="1371600" algn="l">
              <a:lnSpc>
                <a:spcPct val="100000"/>
              </a:lnSpc>
              <a:spcBef>
                <a:spcPts val="500"/>
              </a:spcBef>
              <a:spcAft>
                <a:spcPts val="0"/>
              </a:spcAft>
              <a:buClr>
                <a:schemeClr val="dk1"/>
              </a:buClr>
              <a:buSzPts val="1800"/>
              <a:buChar char="■"/>
              <a:defRPr sz="1400"/>
            </a:lvl3pPr>
            <a:lvl4pPr indent="-342900" lvl="3" marL="1828800" algn="l">
              <a:lnSpc>
                <a:spcPct val="100000"/>
              </a:lnSpc>
              <a:spcBef>
                <a:spcPts val="800"/>
              </a:spcBef>
              <a:spcAft>
                <a:spcPts val="0"/>
              </a:spcAft>
              <a:buClr>
                <a:schemeClr val="dk1"/>
              </a:buClr>
              <a:buSzPts val="1800"/>
              <a:buChar char="●"/>
              <a:defRPr sz="1400"/>
            </a:lvl4pPr>
            <a:lvl5pPr indent="-342900" lvl="4" marL="2286000" algn="l">
              <a:lnSpc>
                <a:spcPct val="100000"/>
              </a:lnSpc>
              <a:spcBef>
                <a:spcPts val="500"/>
              </a:spcBef>
              <a:spcAft>
                <a:spcPts val="0"/>
              </a:spcAft>
              <a:buClr>
                <a:schemeClr val="dk2"/>
              </a:buClr>
              <a:buSzPts val="1800"/>
              <a:buChar char="○"/>
              <a:defRPr sz="1400"/>
            </a:lvl5pPr>
            <a:lvl6pPr indent="-342900" lvl="5" marL="2743200" algn="l">
              <a:lnSpc>
                <a:spcPct val="100000"/>
              </a:lnSpc>
              <a:spcBef>
                <a:spcPts val="500"/>
              </a:spcBef>
              <a:spcAft>
                <a:spcPts val="0"/>
              </a:spcAft>
              <a:buClr>
                <a:schemeClr val="dk1"/>
              </a:buClr>
              <a:buSzPts val="1800"/>
              <a:buChar char="■"/>
              <a:defRPr sz="1400"/>
            </a:lvl6pPr>
            <a:lvl7pPr indent="-342900" lvl="6" marL="3200400" algn="l">
              <a:lnSpc>
                <a:spcPct val="100000"/>
              </a:lnSpc>
              <a:spcBef>
                <a:spcPts val="500"/>
              </a:spcBef>
              <a:spcAft>
                <a:spcPts val="0"/>
              </a:spcAft>
              <a:buClr>
                <a:schemeClr val="dk1"/>
              </a:buClr>
              <a:buSzPts val="1800"/>
              <a:buChar char="●"/>
              <a:defRPr sz="1400"/>
            </a:lvl7pPr>
            <a:lvl8pPr indent="-342900" lvl="7" marL="3657600" algn="l">
              <a:lnSpc>
                <a:spcPct val="100000"/>
              </a:lnSpc>
              <a:spcBef>
                <a:spcPts val="500"/>
              </a:spcBef>
              <a:spcAft>
                <a:spcPts val="0"/>
              </a:spcAft>
              <a:buClr>
                <a:schemeClr val="dk1"/>
              </a:buClr>
              <a:buSzPts val="1800"/>
              <a:buChar char="○"/>
              <a:defRPr sz="1400"/>
            </a:lvl8pPr>
            <a:lvl9pPr indent="-342900" lvl="8" marL="4114800" algn="l">
              <a:lnSpc>
                <a:spcPct val="100000"/>
              </a:lnSpc>
              <a:spcBef>
                <a:spcPts val="500"/>
              </a:spcBef>
              <a:spcAft>
                <a:spcPts val="0"/>
              </a:spcAft>
              <a:buClr>
                <a:schemeClr val="dk1"/>
              </a:buClr>
              <a:buSzPts val="1800"/>
              <a:buChar char="■"/>
              <a:defRPr sz="1400"/>
            </a:lvl9pPr>
          </a:lstStyle>
          <a:p/>
        </p:txBody>
      </p:sp>
      <p:sp>
        <p:nvSpPr>
          <p:cNvPr id="145" name="Google Shape;145;p21"/>
          <p:cNvSpPr txBox="1"/>
          <p:nvPr>
            <p:ph idx="10" type="dt"/>
          </p:nvPr>
        </p:nvSpPr>
        <p:spPr>
          <a:xfrm>
            <a:off x="8412983" y="6172501"/>
            <a:ext cx="24840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400"/>
            </a:lvl1pPr>
            <a:lvl2pPr lvl="1" algn="l">
              <a:spcBef>
                <a:spcPts val="0"/>
              </a:spcBef>
              <a:spcAft>
                <a:spcPts val="0"/>
              </a:spcAft>
              <a:buSzPts val="1400"/>
              <a:buNone/>
              <a:defRPr sz="1400"/>
            </a:lvl2pPr>
            <a:lvl3pPr lvl="2" algn="l">
              <a:spcBef>
                <a:spcPts val="0"/>
              </a:spcBef>
              <a:spcAft>
                <a:spcPts val="0"/>
              </a:spcAft>
              <a:buSzPts val="1400"/>
              <a:buNone/>
              <a:defRPr sz="1400"/>
            </a:lvl3pPr>
            <a:lvl4pPr lvl="3" algn="l">
              <a:spcBef>
                <a:spcPts val="0"/>
              </a:spcBef>
              <a:spcAft>
                <a:spcPts val="0"/>
              </a:spcAft>
              <a:buSzPts val="1400"/>
              <a:buNone/>
              <a:defRPr sz="1400"/>
            </a:lvl4pPr>
            <a:lvl5pPr lvl="4" algn="l">
              <a:spcBef>
                <a:spcPts val="0"/>
              </a:spcBef>
              <a:spcAft>
                <a:spcPts val="0"/>
              </a:spcAft>
              <a:buSzPts val="1400"/>
              <a:buNone/>
              <a:defRPr sz="1400"/>
            </a:lvl5pPr>
            <a:lvl6pPr lvl="5" algn="l">
              <a:spcBef>
                <a:spcPts val="0"/>
              </a:spcBef>
              <a:spcAft>
                <a:spcPts val="0"/>
              </a:spcAft>
              <a:buSzPts val="1400"/>
              <a:buNone/>
              <a:defRPr sz="1400"/>
            </a:lvl6pPr>
            <a:lvl7pPr lvl="6" algn="l">
              <a:spcBef>
                <a:spcPts val="0"/>
              </a:spcBef>
              <a:spcAft>
                <a:spcPts val="0"/>
              </a:spcAft>
              <a:buSzPts val="1400"/>
              <a:buNone/>
              <a:defRPr sz="1400"/>
            </a:lvl7pPr>
            <a:lvl8pPr lvl="7" algn="l">
              <a:spcBef>
                <a:spcPts val="0"/>
              </a:spcBef>
              <a:spcAft>
                <a:spcPts val="0"/>
              </a:spcAft>
              <a:buSzPts val="1400"/>
              <a:buNone/>
              <a:defRPr sz="1400"/>
            </a:lvl8pPr>
            <a:lvl9pPr lvl="8" algn="l">
              <a:spcBef>
                <a:spcPts val="0"/>
              </a:spcBef>
              <a:spcAft>
                <a:spcPts val="0"/>
              </a:spcAft>
              <a:buSzPts val="1400"/>
              <a:buNone/>
              <a:defRPr sz="1400"/>
            </a:lvl9pPr>
          </a:lstStyle>
          <a:p/>
        </p:txBody>
      </p:sp>
      <p:sp>
        <p:nvSpPr>
          <p:cNvPr id="146" name="Google Shape;146;p21"/>
          <p:cNvSpPr txBox="1"/>
          <p:nvPr>
            <p:ph idx="11" type="ftr"/>
          </p:nvPr>
        </p:nvSpPr>
        <p:spPr>
          <a:xfrm>
            <a:off x="316357" y="6172501"/>
            <a:ext cx="80355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400"/>
            </a:lvl1pPr>
            <a:lvl2pPr lvl="1" algn="l">
              <a:spcBef>
                <a:spcPts val="0"/>
              </a:spcBef>
              <a:spcAft>
                <a:spcPts val="0"/>
              </a:spcAft>
              <a:buSzPts val="1400"/>
              <a:buNone/>
              <a:defRPr sz="1400"/>
            </a:lvl2pPr>
            <a:lvl3pPr lvl="2" algn="l">
              <a:spcBef>
                <a:spcPts val="0"/>
              </a:spcBef>
              <a:spcAft>
                <a:spcPts val="0"/>
              </a:spcAft>
              <a:buSzPts val="1400"/>
              <a:buNone/>
              <a:defRPr sz="1400"/>
            </a:lvl3pPr>
            <a:lvl4pPr lvl="3" algn="l">
              <a:spcBef>
                <a:spcPts val="0"/>
              </a:spcBef>
              <a:spcAft>
                <a:spcPts val="0"/>
              </a:spcAft>
              <a:buSzPts val="1400"/>
              <a:buNone/>
              <a:defRPr sz="1400"/>
            </a:lvl4pPr>
            <a:lvl5pPr lvl="4" algn="l">
              <a:spcBef>
                <a:spcPts val="0"/>
              </a:spcBef>
              <a:spcAft>
                <a:spcPts val="0"/>
              </a:spcAft>
              <a:buSzPts val="1400"/>
              <a:buNone/>
              <a:defRPr sz="1400"/>
            </a:lvl5pPr>
            <a:lvl6pPr lvl="5" algn="l">
              <a:spcBef>
                <a:spcPts val="0"/>
              </a:spcBef>
              <a:spcAft>
                <a:spcPts val="0"/>
              </a:spcAft>
              <a:buSzPts val="1400"/>
              <a:buNone/>
              <a:defRPr sz="1400"/>
            </a:lvl6pPr>
            <a:lvl7pPr lvl="6" algn="l">
              <a:spcBef>
                <a:spcPts val="0"/>
              </a:spcBef>
              <a:spcAft>
                <a:spcPts val="0"/>
              </a:spcAft>
              <a:buSzPts val="1400"/>
              <a:buNone/>
              <a:defRPr sz="1400"/>
            </a:lvl7pPr>
            <a:lvl8pPr lvl="7" algn="l">
              <a:spcBef>
                <a:spcPts val="0"/>
              </a:spcBef>
              <a:spcAft>
                <a:spcPts val="0"/>
              </a:spcAft>
              <a:buSzPts val="1400"/>
              <a:buNone/>
              <a:defRPr sz="1400"/>
            </a:lvl8pPr>
            <a:lvl9pPr lvl="8" algn="l">
              <a:spcBef>
                <a:spcPts val="0"/>
              </a:spcBef>
              <a:spcAft>
                <a:spcPts val="0"/>
              </a:spcAft>
              <a:buSzPts val="1400"/>
              <a:buNone/>
              <a:defRPr sz="1400"/>
            </a:lvl9pPr>
          </a:lstStyle>
          <a:p/>
        </p:txBody>
      </p:sp>
      <p:sp>
        <p:nvSpPr>
          <p:cNvPr id="147" name="Google Shape;147;p21"/>
          <p:cNvSpPr txBox="1"/>
          <p:nvPr>
            <p:ph idx="12" type="sldNum"/>
          </p:nvPr>
        </p:nvSpPr>
        <p:spPr>
          <a:xfrm>
            <a:off x="10960059" y="6172501"/>
            <a:ext cx="846000" cy="3651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400"/>
            </a:lvl1pPr>
            <a:lvl2pPr indent="0" lvl="1" marL="0" algn="r">
              <a:spcBef>
                <a:spcPts val="0"/>
              </a:spcBef>
              <a:buNone/>
              <a:defRPr sz="1400"/>
            </a:lvl2pPr>
            <a:lvl3pPr indent="0" lvl="2" marL="0" algn="r">
              <a:spcBef>
                <a:spcPts val="0"/>
              </a:spcBef>
              <a:buNone/>
              <a:defRPr sz="1400"/>
            </a:lvl3pPr>
            <a:lvl4pPr indent="0" lvl="3" marL="0" algn="r">
              <a:spcBef>
                <a:spcPts val="0"/>
              </a:spcBef>
              <a:buNone/>
              <a:defRPr sz="1400"/>
            </a:lvl4pPr>
            <a:lvl5pPr indent="0" lvl="4" marL="0" algn="r">
              <a:spcBef>
                <a:spcPts val="0"/>
              </a:spcBef>
              <a:buNone/>
              <a:defRPr sz="1400"/>
            </a:lvl5pPr>
            <a:lvl6pPr indent="0" lvl="5" marL="0" algn="r">
              <a:spcBef>
                <a:spcPts val="0"/>
              </a:spcBef>
              <a:buNone/>
              <a:defRPr sz="1400"/>
            </a:lvl6pPr>
            <a:lvl7pPr indent="0" lvl="6" marL="0" algn="r">
              <a:spcBef>
                <a:spcPts val="0"/>
              </a:spcBef>
              <a:buNone/>
              <a:defRPr sz="1400"/>
            </a:lvl7pPr>
            <a:lvl8pPr indent="0" lvl="7" marL="0" algn="r">
              <a:spcBef>
                <a:spcPts val="0"/>
              </a:spcBef>
              <a:buNone/>
              <a:defRPr sz="1400"/>
            </a:lvl8pPr>
            <a:lvl9pPr indent="0" lvl="8" marL="0" algn="r">
              <a:spcBef>
                <a:spcPts val="0"/>
              </a:spcBef>
              <a:buNone/>
              <a:defRPr sz="1400"/>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3"/>
          <p:cNvSpPr txBox="1"/>
          <p:nvPr>
            <p:ph type="ctrTitle"/>
          </p:nvPr>
        </p:nvSpPr>
        <p:spPr>
          <a:xfrm>
            <a:off x="1610775" y="1001925"/>
            <a:ext cx="9208200" cy="2736900"/>
          </a:xfrm>
          <a:prstGeom prst="rect">
            <a:avLst/>
          </a:prstGeom>
          <a:noFill/>
          <a:ln>
            <a:noFill/>
          </a:ln>
        </p:spPr>
        <p:txBody>
          <a:bodyPr anchorCtr="0" anchor="b" bIns="121900" lIns="121900" spcFirstLastPara="1" rIns="121900" wrap="square" tIns="121900">
            <a:spAutoFit/>
          </a:bodyPr>
          <a:lstStyle>
            <a:lvl1pPr lvl="0" rtl="0" algn="ctr">
              <a:lnSpc>
                <a:spcPct val="100000"/>
              </a:lnSpc>
              <a:spcBef>
                <a:spcPts val="0"/>
              </a:spcBef>
              <a:spcAft>
                <a:spcPts val="0"/>
              </a:spcAft>
              <a:buClr>
                <a:schemeClr val="accent1"/>
              </a:buClr>
              <a:buSzPts val="7200"/>
              <a:buFont typeface="Nunito"/>
              <a:buNone/>
              <a:defRPr sz="7200">
                <a:solidFill>
                  <a:schemeClr val="accent1"/>
                </a:solidFill>
                <a:latin typeface="Nunito"/>
                <a:ea typeface="Nunito"/>
                <a:cs typeface="Nunito"/>
                <a:sym typeface="Nunito"/>
              </a:defRPr>
            </a:lvl1pPr>
            <a:lvl2pPr lvl="1" rtl="0" algn="ctr">
              <a:lnSpc>
                <a:spcPct val="100000"/>
              </a:lnSpc>
              <a:spcBef>
                <a:spcPts val="0"/>
              </a:spcBef>
              <a:spcAft>
                <a:spcPts val="0"/>
              </a:spcAft>
              <a:buSzPts val="7000"/>
              <a:buNone/>
              <a:defRPr sz="7000"/>
            </a:lvl2pPr>
            <a:lvl3pPr lvl="2" rtl="0" algn="ctr">
              <a:lnSpc>
                <a:spcPct val="100000"/>
              </a:lnSpc>
              <a:spcBef>
                <a:spcPts val="0"/>
              </a:spcBef>
              <a:spcAft>
                <a:spcPts val="0"/>
              </a:spcAft>
              <a:buSzPts val="7000"/>
              <a:buNone/>
              <a:defRPr sz="7000"/>
            </a:lvl3pPr>
            <a:lvl4pPr lvl="3" rtl="0" algn="ctr">
              <a:lnSpc>
                <a:spcPct val="100000"/>
              </a:lnSpc>
              <a:spcBef>
                <a:spcPts val="0"/>
              </a:spcBef>
              <a:spcAft>
                <a:spcPts val="0"/>
              </a:spcAft>
              <a:buSzPts val="7000"/>
              <a:buNone/>
              <a:defRPr sz="7000"/>
            </a:lvl4pPr>
            <a:lvl5pPr lvl="4" rtl="0" algn="ctr">
              <a:lnSpc>
                <a:spcPct val="100000"/>
              </a:lnSpc>
              <a:spcBef>
                <a:spcPts val="0"/>
              </a:spcBef>
              <a:spcAft>
                <a:spcPts val="0"/>
              </a:spcAft>
              <a:buSzPts val="7000"/>
              <a:buNone/>
              <a:defRPr sz="7000"/>
            </a:lvl5pPr>
            <a:lvl6pPr lvl="5" rtl="0" algn="ctr">
              <a:lnSpc>
                <a:spcPct val="100000"/>
              </a:lnSpc>
              <a:spcBef>
                <a:spcPts val="0"/>
              </a:spcBef>
              <a:spcAft>
                <a:spcPts val="0"/>
              </a:spcAft>
              <a:buSzPts val="7000"/>
              <a:buNone/>
              <a:defRPr sz="7000"/>
            </a:lvl6pPr>
            <a:lvl7pPr lvl="6" rtl="0" algn="ctr">
              <a:lnSpc>
                <a:spcPct val="100000"/>
              </a:lnSpc>
              <a:spcBef>
                <a:spcPts val="0"/>
              </a:spcBef>
              <a:spcAft>
                <a:spcPts val="0"/>
              </a:spcAft>
              <a:buSzPts val="7000"/>
              <a:buNone/>
              <a:defRPr sz="7000"/>
            </a:lvl7pPr>
            <a:lvl8pPr lvl="7" rtl="0" algn="ctr">
              <a:lnSpc>
                <a:spcPct val="100000"/>
              </a:lnSpc>
              <a:spcBef>
                <a:spcPts val="0"/>
              </a:spcBef>
              <a:spcAft>
                <a:spcPts val="0"/>
              </a:spcAft>
              <a:buSzPts val="7000"/>
              <a:buNone/>
              <a:defRPr sz="7000"/>
            </a:lvl8pPr>
            <a:lvl9pPr lvl="8" rtl="0" algn="ctr">
              <a:lnSpc>
                <a:spcPct val="100000"/>
              </a:lnSpc>
              <a:spcBef>
                <a:spcPts val="0"/>
              </a:spcBef>
              <a:spcAft>
                <a:spcPts val="0"/>
              </a:spcAft>
              <a:buSzPts val="7000"/>
              <a:buNone/>
              <a:defRPr sz="7000"/>
            </a:lvl9pPr>
          </a:lstStyle>
          <a:p/>
        </p:txBody>
      </p:sp>
      <p:sp>
        <p:nvSpPr>
          <p:cNvPr id="16" name="Google Shape;16;p3"/>
          <p:cNvSpPr txBox="1"/>
          <p:nvPr>
            <p:ph idx="1" type="subTitle"/>
          </p:nvPr>
        </p:nvSpPr>
        <p:spPr>
          <a:xfrm>
            <a:off x="415600" y="3619900"/>
            <a:ext cx="11360700" cy="10569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800"/>
              <a:buFont typeface="Nunito"/>
              <a:buNone/>
              <a:defRPr b="1" sz="3800">
                <a:latin typeface="Nunito"/>
                <a:ea typeface="Nunito"/>
                <a:cs typeface="Nunito"/>
                <a:sym typeface="Nunito"/>
              </a:defRPr>
            </a:lvl1pPr>
            <a:lvl2pPr lvl="1" rtl="0" algn="ctr">
              <a:lnSpc>
                <a:spcPct val="100000"/>
              </a:lnSpc>
              <a:spcBef>
                <a:spcPts val="0"/>
              </a:spcBef>
              <a:spcAft>
                <a:spcPts val="0"/>
              </a:spcAft>
              <a:buSzPts val="3800"/>
              <a:buFont typeface="Nunito"/>
              <a:buNone/>
              <a:defRPr sz="3800">
                <a:latin typeface="Nunito"/>
                <a:ea typeface="Nunito"/>
                <a:cs typeface="Nunito"/>
                <a:sym typeface="Nunito"/>
              </a:defRPr>
            </a:lvl2pPr>
            <a:lvl3pPr lvl="2" rtl="0" algn="ctr">
              <a:lnSpc>
                <a:spcPct val="100000"/>
              </a:lnSpc>
              <a:spcBef>
                <a:spcPts val="0"/>
              </a:spcBef>
              <a:spcAft>
                <a:spcPts val="0"/>
              </a:spcAft>
              <a:buSzPts val="3800"/>
              <a:buFont typeface="Nunito"/>
              <a:buNone/>
              <a:defRPr sz="3800">
                <a:latin typeface="Nunito"/>
                <a:ea typeface="Nunito"/>
                <a:cs typeface="Nunito"/>
                <a:sym typeface="Nunito"/>
              </a:defRPr>
            </a:lvl3pPr>
            <a:lvl4pPr lvl="3" rtl="0" algn="ctr">
              <a:lnSpc>
                <a:spcPct val="100000"/>
              </a:lnSpc>
              <a:spcBef>
                <a:spcPts val="0"/>
              </a:spcBef>
              <a:spcAft>
                <a:spcPts val="0"/>
              </a:spcAft>
              <a:buSzPts val="3800"/>
              <a:buFont typeface="Nunito"/>
              <a:buNone/>
              <a:defRPr sz="3800">
                <a:latin typeface="Nunito"/>
                <a:ea typeface="Nunito"/>
                <a:cs typeface="Nunito"/>
                <a:sym typeface="Nunito"/>
              </a:defRPr>
            </a:lvl4pPr>
            <a:lvl5pPr lvl="4" rtl="0" algn="ctr">
              <a:lnSpc>
                <a:spcPct val="100000"/>
              </a:lnSpc>
              <a:spcBef>
                <a:spcPts val="0"/>
              </a:spcBef>
              <a:spcAft>
                <a:spcPts val="0"/>
              </a:spcAft>
              <a:buSzPts val="3800"/>
              <a:buFont typeface="Nunito"/>
              <a:buNone/>
              <a:defRPr sz="3800">
                <a:latin typeface="Nunito"/>
                <a:ea typeface="Nunito"/>
                <a:cs typeface="Nunito"/>
                <a:sym typeface="Nunito"/>
              </a:defRPr>
            </a:lvl5pPr>
            <a:lvl6pPr lvl="5" rtl="0" algn="ctr">
              <a:lnSpc>
                <a:spcPct val="100000"/>
              </a:lnSpc>
              <a:spcBef>
                <a:spcPts val="0"/>
              </a:spcBef>
              <a:spcAft>
                <a:spcPts val="0"/>
              </a:spcAft>
              <a:buSzPts val="3800"/>
              <a:buFont typeface="Nunito"/>
              <a:buNone/>
              <a:defRPr sz="3800">
                <a:latin typeface="Nunito"/>
                <a:ea typeface="Nunito"/>
                <a:cs typeface="Nunito"/>
                <a:sym typeface="Nunito"/>
              </a:defRPr>
            </a:lvl6pPr>
            <a:lvl7pPr lvl="6" rtl="0" algn="ctr">
              <a:lnSpc>
                <a:spcPct val="100000"/>
              </a:lnSpc>
              <a:spcBef>
                <a:spcPts val="0"/>
              </a:spcBef>
              <a:spcAft>
                <a:spcPts val="0"/>
              </a:spcAft>
              <a:buSzPts val="3800"/>
              <a:buFont typeface="Nunito"/>
              <a:buNone/>
              <a:defRPr sz="3800">
                <a:latin typeface="Nunito"/>
                <a:ea typeface="Nunito"/>
                <a:cs typeface="Nunito"/>
                <a:sym typeface="Nunito"/>
              </a:defRPr>
            </a:lvl7pPr>
            <a:lvl8pPr lvl="7" rtl="0" algn="ctr">
              <a:lnSpc>
                <a:spcPct val="100000"/>
              </a:lnSpc>
              <a:spcBef>
                <a:spcPts val="0"/>
              </a:spcBef>
              <a:spcAft>
                <a:spcPts val="0"/>
              </a:spcAft>
              <a:buSzPts val="3800"/>
              <a:buFont typeface="Nunito"/>
              <a:buNone/>
              <a:defRPr sz="3800">
                <a:latin typeface="Nunito"/>
                <a:ea typeface="Nunito"/>
                <a:cs typeface="Nunito"/>
                <a:sym typeface="Nunito"/>
              </a:defRPr>
            </a:lvl8pPr>
            <a:lvl9pPr lvl="8" rtl="0" algn="ctr">
              <a:lnSpc>
                <a:spcPct val="100000"/>
              </a:lnSpc>
              <a:spcBef>
                <a:spcPts val="0"/>
              </a:spcBef>
              <a:spcAft>
                <a:spcPts val="0"/>
              </a:spcAft>
              <a:buSzPts val="3800"/>
              <a:buFont typeface="Nunito"/>
              <a:buNone/>
              <a:defRPr sz="3800">
                <a:latin typeface="Nunito"/>
                <a:ea typeface="Nunito"/>
                <a:cs typeface="Nunito"/>
                <a:sym typeface="Nuni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type="secHead">
  <p:cSld name="SECTION_HEADER">
    <p:spTree>
      <p:nvGrpSpPr>
        <p:cNvPr id="148" name="Shape 148"/>
        <p:cNvGrpSpPr/>
        <p:nvPr/>
      </p:nvGrpSpPr>
      <p:grpSpPr>
        <a:xfrm>
          <a:off x="0" y="0"/>
          <a:ext cx="0" cy="0"/>
          <a:chOff x="0" y="0"/>
          <a:chExt cx="0" cy="0"/>
        </a:xfrm>
      </p:grpSpPr>
      <p:sp>
        <p:nvSpPr>
          <p:cNvPr id="149" name="Google Shape;149;p22"/>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6000"/>
              <a:buFont typeface="Georgia"/>
              <a:buChar char="●"/>
              <a:defRPr sz="60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150" name="Google Shape;150;p22"/>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500"/>
              </a:spcBef>
              <a:spcAft>
                <a:spcPts val="0"/>
              </a:spcAft>
              <a:buClr>
                <a:srgbClr val="888888"/>
              </a:buClr>
              <a:buSzPts val="2400"/>
              <a:buNone/>
              <a:defRPr sz="2400">
                <a:solidFill>
                  <a:srgbClr val="888888"/>
                </a:solidFil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8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100000"/>
              </a:lnSpc>
              <a:spcBef>
                <a:spcPts val="500"/>
              </a:spcBef>
              <a:spcAft>
                <a:spcPts val="0"/>
              </a:spcAft>
              <a:buClr>
                <a:srgbClr val="888888"/>
              </a:buClr>
              <a:buSzPts val="1600"/>
              <a:buNone/>
              <a:defRPr sz="1600">
                <a:solidFill>
                  <a:srgbClr val="888888"/>
                </a:solidFill>
              </a:defRPr>
            </a:lvl6pPr>
            <a:lvl7pPr indent="-228600" lvl="6" marL="3200400" algn="l">
              <a:lnSpc>
                <a:spcPct val="100000"/>
              </a:lnSpc>
              <a:spcBef>
                <a:spcPts val="500"/>
              </a:spcBef>
              <a:spcAft>
                <a:spcPts val="0"/>
              </a:spcAft>
              <a:buClr>
                <a:srgbClr val="888888"/>
              </a:buClr>
              <a:buSzPts val="1600"/>
              <a:buNone/>
              <a:defRPr sz="1600">
                <a:solidFill>
                  <a:srgbClr val="888888"/>
                </a:solidFill>
              </a:defRPr>
            </a:lvl7pPr>
            <a:lvl8pPr indent="-228600" lvl="7" marL="3657600" algn="l">
              <a:lnSpc>
                <a:spcPct val="100000"/>
              </a:lnSpc>
              <a:spcBef>
                <a:spcPts val="500"/>
              </a:spcBef>
              <a:spcAft>
                <a:spcPts val="0"/>
              </a:spcAft>
              <a:buClr>
                <a:srgbClr val="888888"/>
              </a:buClr>
              <a:buSzPts val="1600"/>
              <a:buNone/>
              <a:defRPr sz="1600">
                <a:solidFill>
                  <a:srgbClr val="888888"/>
                </a:solidFill>
              </a:defRPr>
            </a:lvl8pPr>
            <a:lvl9pPr indent="-228600" lvl="8" marL="4114800" algn="l">
              <a:lnSpc>
                <a:spcPct val="100000"/>
              </a:lnSpc>
              <a:spcBef>
                <a:spcPts val="500"/>
              </a:spcBef>
              <a:spcAft>
                <a:spcPts val="0"/>
              </a:spcAft>
              <a:buClr>
                <a:srgbClr val="888888"/>
              </a:buClr>
              <a:buSzPts val="1600"/>
              <a:buNone/>
              <a:defRPr sz="1600">
                <a:solidFill>
                  <a:srgbClr val="888888"/>
                </a:solidFill>
              </a:defRPr>
            </a:lvl9pPr>
          </a:lstStyle>
          <a:p/>
        </p:txBody>
      </p:sp>
      <p:sp>
        <p:nvSpPr>
          <p:cNvPr id="151" name="Google Shape;151;p22"/>
          <p:cNvSpPr txBox="1"/>
          <p:nvPr>
            <p:ph idx="10" type="dt"/>
          </p:nvPr>
        </p:nvSpPr>
        <p:spPr>
          <a:xfrm>
            <a:off x="8412983" y="6172501"/>
            <a:ext cx="24840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400"/>
            </a:lvl1pPr>
            <a:lvl2pPr lvl="1" algn="l">
              <a:spcBef>
                <a:spcPts val="0"/>
              </a:spcBef>
              <a:spcAft>
                <a:spcPts val="0"/>
              </a:spcAft>
              <a:buSzPts val="1400"/>
              <a:buNone/>
              <a:defRPr sz="1400"/>
            </a:lvl2pPr>
            <a:lvl3pPr lvl="2" algn="l">
              <a:spcBef>
                <a:spcPts val="0"/>
              </a:spcBef>
              <a:spcAft>
                <a:spcPts val="0"/>
              </a:spcAft>
              <a:buSzPts val="1400"/>
              <a:buNone/>
              <a:defRPr sz="1400"/>
            </a:lvl3pPr>
            <a:lvl4pPr lvl="3" algn="l">
              <a:spcBef>
                <a:spcPts val="0"/>
              </a:spcBef>
              <a:spcAft>
                <a:spcPts val="0"/>
              </a:spcAft>
              <a:buSzPts val="1400"/>
              <a:buNone/>
              <a:defRPr sz="1400"/>
            </a:lvl4pPr>
            <a:lvl5pPr lvl="4" algn="l">
              <a:spcBef>
                <a:spcPts val="0"/>
              </a:spcBef>
              <a:spcAft>
                <a:spcPts val="0"/>
              </a:spcAft>
              <a:buSzPts val="1400"/>
              <a:buNone/>
              <a:defRPr sz="1400"/>
            </a:lvl5pPr>
            <a:lvl6pPr lvl="5" algn="l">
              <a:spcBef>
                <a:spcPts val="0"/>
              </a:spcBef>
              <a:spcAft>
                <a:spcPts val="0"/>
              </a:spcAft>
              <a:buSzPts val="1400"/>
              <a:buNone/>
              <a:defRPr sz="1400"/>
            </a:lvl6pPr>
            <a:lvl7pPr lvl="6" algn="l">
              <a:spcBef>
                <a:spcPts val="0"/>
              </a:spcBef>
              <a:spcAft>
                <a:spcPts val="0"/>
              </a:spcAft>
              <a:buSzPts val="1400"/>
              <a:buNone/>
              <a:defRPr sz="1400"/>
            </a:lvl7pPr>
            <a:lvl8pPr lvl="7" algn="l">
              <a:spcBef>
                <a:spcPts val="0"/>
              </a:spcBef>
              <a:spcAft>
                <a:spcPts val="0"/>
              </a:spcAft>
              <a:buSzPts val="1400"/>
              <a:buNone/>
              <a:defRPr sz="1400"/>
            </a:lvl8pPr>
            <a:lvl9pPr lvl="8" algn="l">
              <a:spcBef>
                <a:spcPts val="0"/>
              </a:spcBef>
              <a:spcAft>
                <a:spcPts val="0"/>
              </a:spcAft>
              <a:buSzPts val="1400"/>
              <a:buNone/>
              <a:defRPr sz="1400"/>
            </a:lvl9pPr>
          </a:lstStyle>
          <a:p/>
        </p:txBody>
      </p:sp>
      <p:sp>
        <p:nvSpPr>
          <p:cNvPr id="152" name="Google Shape;152;p22"/>
          <p:cNvSpPr txBox="1"/>
          <p:nvPr>
            <p:ph idx="11" type="ftr"/>
          </p:nvPr>
        </p:nvSpPr>
        <p:spPr>
          <a:xfrm>
            <a:off x="316357" y="6172501"/>
            <a:ext cx="80355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400"/>
            </a:lvl1pPr>
            <a:lvl2pPr lvl="1" algn="l">
              <a:spcBef>
                <a:spcPts val="0"/>
              </a:spcBef>
              <a:spcAft>
                <a:spcPts val="0"/>
              </a:spcAft>
              <a:buSzPts val="1400"/>
              <a:buNone/>
              <a:defRPr sz="1400"/>
            </a:lvl2pPr>
            <a:lvl3pPr lvl="2" algn="l">
              <a:spcBef>
                <a:spcPts val="0"/>
              </a:spcBef>
              <a:spcAft>
                <a:spcPts val="0"/>
              </a:spcAft>
              <a:buSzPts val="1400"/>
              <a:buNone/>
              <a:defRPr sz="1400"/>
            </a:lvl3pPr>
            <a:lvl4pPr lvl="3" algn="l">
              <a:spcBef>
                <a:spcPts val="0"/>
              </a:spcBef>
              <a:spcAft>
                <a:spcPts val="0"/>
              </a:spcAft>
              <a:buSzPts val="1400"/>
              <a:buNone/>
              <a:defRPr sz="1400"/>
            </a:lvl4pPr>
            <a:lvl5pPr lvl="4" algn="l">
              <a:spcBef>
                <a:spcPts val="0"/>
              </a:spcBef>
              <a:spcAft>
                <a:spcPts val="0"/>
              </a:spcAft>
              <a:buSzPts val="1400"/>
              <a:buNone/>
              <a:defRPr sz="1400"/>
            </a:lvl5pPr>
            <a:lvl6pPr lvl="5" algn="l">
              <a:spcBef>
                <a:spcPts val="0"/>
              </a:spcBef>
              <a:spcAft>
                <a:spcPts val="0"/>
              </a:spcAft>
              <a:buSzPts val="1400"/>
              <a:buNone/>
              <a:defRPr sz="1400"/>
            </a:lvl6pPr>
            <a:lvl7pPr lvl="6" algn="l">
              <a:spcBef>
                <a:spcPts val="0"/>
              </a:spcBef>
              <a:spcAft>
                <a:spcPts val="0"/>
              </a:spcAft>
              <a:buSzPts val="1400"/>
              <a:buNone/>
              <a:defRPr sz="1400"/>
            </a:lvl7pPr>
            <a:lvl8pPr lvl="7" algn="l">
              <a:spcBef>
                <a:spcPts val="0"/>
              </a:spcBef>
              <a:spcAft>
                <a:spcPts val="0"/>
              </a:spcAft>
              <a:buSzPts val="1400"/>
              <a:buNone/>
              <a:defRPr sz="1400"/>
            </a:lvl8pPr>
            <a:lvl9pPr lvl="8" algn="l">
              <a:spcBef>
                <a:spcPts val="0"/>
              </a:spcBef>
              <a:spcAft>
                <a:spcPts val="0"/>
              </a:spcAft>
              <a:buSzPts val="1400"/>
              <a:buNone/>
              <a:defRPr sz="1400"/>
            </a:lvl9pPr>
          </a:lstStyle>
          <a:p/>
        </p:txBody>
      </p:sp>
      <p:sp>
        <p:nvSpPr>
          <p:cNvPr id="153" name="Google Shape;153;p22"/>
          <p:cNvSpPr txBox="1"/>
          <p:nvPr>
            <p:ph idx="12" type="sldNum"/>
          </p:nvPr>
        </p:nvSpPr>
        <p:spPr>
          <a:xfrm>
            <a:off x="10960059" y="6172501"/>
            <a:ext cx="846000" cy="3651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400"/>
            </a:lvl1pPr>
            <a:lvl2pPr indent="0" lvl="1" marL="0" algn="r">
              <a:spcBef>
                <a:spcPts val="0"/>
              </a:spcBef>
              <a:buNone/>
              <a:defRPr sz="1400"/>
            </a:lvl2pPr>
            <a:lvl3pPr indent="0" lvl="2" marL="0" algn="r">
              <a:spcBef>
                <a:spcPts val="0"/>
              </a:spcBef>
              <a:buNone/>
              <a:defRPr sz="1400"/>
            </a:lvl3pPr>
            <a:lvl4pPr indent="0" lvl="3" marL="0" algn="r">
              <a:spcBef>
                <a:spcPts val="0"/>
              </a:spcBef>
              <a:buNone/>
              <a:defRPr sz="1400"/>
            </a:lvl4pPr>
            <a:lvl5pPr indent="0" lvl="4" marL="0" algn="r">
              <a:spcBef>
                <a:spcPts val="0"/>
              </a:spcBef>
              <a:buNone/>
              <a:defRPr sz="1400"/>
            </a:lvl5pPr>
            <a:lvl6pPr indent="0" lvl="5" marL="0" algn="r">
              <a:spcBef>
                <a:spcPts val="0"/>
              </a:spcBef>
              <a:buNone/>
              <a:defRPr sz="1400"/>
            </a:lvl6pPr>
            <a:lvl7pPr indent="0" lvl="6" marL="0" algn="r">
              <a:spcBef>
                <a:spcPts val="0"/>
              </a:spcBef>
              <a:buNone/>
              <a:defRPr sz="1400"/>
            </a:lvl7pPr>
            <a:lvl8pPr indent="0" lvl="7" marL="0" algn="r">
              <a:spcBef>
                <a:spcPts val="0"/>
              </a:spcBef>
              <a:buNone/>
              <a:defRPr sz="1400"/>
            </a:lvl8pPr>
            <a:lvl9pPr indent="0" lvl="8" marL="0" algn="r">
              <a:spcBef>
                <a:spcPts val="0"/>
              </a:spcBef>
              <a:buNone/>
              <a:defRPr sz="1400"/>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TITLE_AND_BODY_2">
    <p:spTree>
      <p:nvGrpSpPr>
        <p:cNvPr id="17" name="Shape 17"/>
        <p:cNvGrpSpPr/>
        <p:nvPr/>
      </p:nvGrpSpPr>
      <p:grpSpPr>
        <a:xfrm>
          <a:off x="0" y="0"/>
          <a:ext cx="0" cy="0"/>
          <a:chOff x="0" y="0"/>
          <a:chExt cx="0" cy="0"/>
        </a:xfrm>
      </p:grpSpPr>
      <p:sp>
        <p:nvSpPr>
          <p:cNvPr id="18" name="Google Shape;18;p4"/>
          <p:cNvSpPr txBox="1"/>
          <p:nvPr>
            <p:ph type="title"/>
          </p:nvPr>
        </p:nvSpPr>
        <p:spPr>
          <a:xfrm>
            <a:off x="415600" y="390167"/>
            <a:ext cx="11360700" cy="763800"/>
          </a:xfrm>
          <a:prstGeom prst="rect">
            <a:avLst/>
          </a:prstGeom>
          <a:noFill/>
          <a:ln>
            <a:noFill/>
          </a:ln>
        </p:spPr>
        <p:txBody>
          <a:bodyPr anchorCtr="0" anchor="ctr" bIns="121900" lIns="121900" spcFirstLastPara="1" rIns="121900" wrap="square" tIns="121900">
            <a:noAutofit/>
          </a:bodyPr>
          <a:lstStyle>
            <a:lvl1pPr lvl="0" rtl="0" algn="ctr">
              <a:spcBef>
                <a:spcPts val="0"/>
              </a:spcBef>
              <a:spcAft>
                <a:spcPts val="0"/>
              </a:spcAft>
              <a:buClr>
                <a:schemeClr val="accent1"/>
              </a:buClr>
              <a:buSzPts val="4000"/>
              <a:buFont typeface="Nunito"/>
              <a:buChar char="●"/>
              <a:defRPr b="1" sz="4000">
                <a:solidFill>
                  <a:schemeClr val="accent1"/>
                </a:solidFill>
                <a:latin typeface="Nunito"/>
                <a:ea typeface="Nunito"/>
                <a:cs typeface="Nunito"/>
                <a:sym typeface="Nunito"/>
              </a:defRPr>
            </a:lvl1pPr>
            <a:lvl2pPr lvl="1" rtl="0">
              <a:spcBef>
                <a:spcPts val="0"/>
              </a:spcBef>
              <a:spcAft>
                <a:spcPts val="0"/>
              </a:spcAft>
              <a:buSzPts val="1900"/>
              <a:buFont typeface="Nunito"/>
              <a:buChar char="○"/>
              <a:defRPr sz="1900">
                <a:latin typeface="Nunito"/>
                <a:ea typeface="Nunito"/>
                <a:cs typeface="Nunito"/>
                <a:sym typeface="Nunito"/>
              </a:defRPr>
            </a:lvl2pPr>
            <a:lvl3pPr lvl="2" rtl="0">
              <a:spcBef>
                <a:spcPts val="0"/>
              </a:spcBef>
              <a:spcAft>
                <a:spcPts val="0"/>
              </a:spcAft>
              <a:buSzPts val="1900"/>
              <a:buFont typeface="Nunito"/>
              <a:buChar char="■"/>
              <a:defRPr sz="1900">
                <a:latin typeface="Nunito"/>
                <a:ea typeface="Nunito"/>
                <a:cs typeface="Nunito"/>
                <a:sym typeface="Nunito"/>
              </a:defRPr>
            </a:lvl3pPr>
            <a:lvl4pPr lvl="3" rtl="0">
              <a:spcBef>
                <a:spcPts val="0"/>
              </a:spcBef>
              <a:spcAft>
                <a:spcPts val="0"/>
              </a:spcAft>
              <a:buSzPts val="1900"/>
              <a:buFont typeface="Nunito"/>
              <a:buChar char="●"/>
              <a:defRPr sz="1900">
                <a:latin typeface="Nunito"/>
                <a:ea typeface="Nunito"/>
                <a:cs typeface="Nunito"/>
                <a:sym typeface="Nunito"/>
              </a:defRPr>
            </a:lvl4pPr>
            <a:lvl5pPr lvl="4" rtl="0">
              <a:spcBef>
                <a:spcPts val="0"/>
              </a:spcBef>
              <a:spcAft>
                <a:spcPts val="0"/>
              </a:spcAft>
              <a:buSzPts val="1900"/>
              <a:buFont typeface="Nunito"/>
              <a:buChar char="○"/>
              <a:defRPr sz="1900">
                <a:latin typeface="Nunito"/>
                <a:ea typeface="Nunito"/>
                <a:cs typeface="Nunito"/>
                <a:sym typeface="Nunito"/>
              </a:defRPr>
            </a:lvl5pPr>
            <a:lvl6pPr lvl="5" rtl="0">
              <a:spcBef>
                <a:spcPts val="0"/>
              </a:spcBef>
              <a:spcAft>
                <a:spcPts val="0"/>
              </a:spcAft>
              <a:buSzPts val="1900"/>
              <a:buFont typeface="Nunito"/>
              <a:buChar char="■"/>
              <a:defRPr sz="1900">
                <a:latin typeface="Nunito"/>
                <a:ea typeface="Nunito"/>
                <a:cs typeface="Nunito"/>
                <a:sym typeface="Nunito"/>
              </a:defRPr>
            </a:lvl6pPr>
            <a:lvl7pPr lvl="6" rtl="0">
              <a:spcBef>
                <a:spcPts val="0"/>
              </a:spcBef>
              <a:spcAft>
                <a:spcPts val="0"/>
              </a:spcAft>
              <a:buSzPts val="1900"/>
              <a:buFont typeface="Nunito"/>
              <a:buChar char="●"/>
              <a:defRPr sz="1900">
                <a:latin typeface="Nunito"/>
                <a:ea typeface="Nunito"/>
                <a:cs typeface="Nunito"/>
                <a:sym typeface="Nunito"/>
              </a:defRPr>
            </a:lvl7pPr>
            <a:lvl8pPr lvl="7" rtl="0">
              <a:spcBef>
                <a:spcPts val="0"/>
              </a:spcBef>
              <a:spcAft>
                <a:spcPts val="0"/>
              </a:spcAft>
              <a:buSzPts val="1900"/>
              <a:buFont typeface="Nunito"/>
              <a:buChar char="○"/>
              <a:defRPr sz="1900">
                <a:latin typeface="Nunito"/>
                <a:ea typeface="Nunito"/>
                <a:cs typeface="Nunito"/>
                <a:sym typeface="Nunito"/>
              </a:defRPr>
            </a:lvl8pPr>
            <a:lvl9pPr lvl="8" rtl="0">
              <a:spcBef>
                <a:spcPts val="0"/>
              </a:spcBef>
              <a:spcAft>
                <a:spcPts val="0"/>
              </a:spcAft>
              <a:buSzPts val="1900"/>
              <a:buFont typeface="Nunito"/>
              <a:buChar char="■"/>
              <a:defRPr sz="1900">
                <a:latin typeface="Nunito"/>
                <a:ea typeface="Nunito"/>
                <a:cs typeface="Nunito"/>
                <a:sym typeface="Nunito"/>
              </a:defRPr>
            </a:lvl9pPr>
          </a:lstStyle>
          <a:p/>
        </p:txBody>
      </p:sp>
      <p:sp>
        <p:nvSpPr>
          <p:cNvPr id="19" name="Google Shape;19;p4"/>
          <p:cNvSpPr txBox="1"/>
          <p:nvPr>
            <p:ph idx="1" type="body"/>
          </p:nvPr>
        </p:nvSpPr>
        <p:spPr>
          <a:xfrm>
            <a:off x="1440000" y="1536633"/>
            <a:ext cx="9312000" cy="4555200"/>
          </a:xfrm>
          <a:prstGeom prst="rect">
            <a:avLst/>
          </a:prstGeom>
          <a:noFill/>
          <a:ln>
            <a:noFill/>
          </a:ln>
        </p:spPr>
        <p:txBody>
          <a:bodyPr anchorCtr="0" anchor="ctr" bIns="121900" lIns="121900" spcFirstLastPara="1" rIns="121900" wrap="square" tIns="121900">
            <a:spAutoFit/>
          </a:bodyPr>
          <a:lstStyle>
            <a:lvl1pPr indent="-368300" lvl="0" marL="457200" rtl="0">
              <a:lnSpc>
                <a:spcPct val="115000"/>
              </a:lnSpc>
              <a:spcBef>
                <a:spcPts val="0"/>
              </a:spcBef>
              <a:spcAft>
                <a:spcPts val="0"/>
              </a:spcAft>
              <a:buSzPts val="2200"/>
              <a:buFont typeface="Nunito"/>
              <a:buChar char="●"/>
              <a:defRPr sz="2200">
                <a:latin typeface="Nunito"/>
                <a:ea typeface="Nunito"/>
                <a:cs typeface="Nunito"/>
                <a:sym typeface="Nunito"/>
              </a:defRPr>
            </a:lvl1pPr>
            <a:lvl2pPr indent="-368300" lvl="1" marL="914400" rtl="0">
              <a:lnSpc>
                <a:spcPct val="115000"/>
              </a:lnSpc>
              <a:spcBef>
                <a:spcPts val="1000"/>
              </a:spcBef>
              <a:spcAft>
                <a:spcPts val="0"/>
              </a:spcAft>
              <a:buSzPts val="2200"/>
              <a:buFont typeface="Nunito"/>
              <a:buChar char="○"/>
              <a:defRPr sz="2200">
                <a:latin typeface="Nunito"/>
                <a:ea typeface="Nunito"/>
                <a:cs typeface="Nunito"/>
                <a:sym typeface="Nunito"/>
              </a:defRPr>
            </a:lvl2pPr>
            <a:lvl3pPr indent="-368300" lvl="2" marL="1371600" rtl="0">
              <a:lnSpc>
                <a:spcPct val="115000"/>
              </a:lnSpc>
              <a:spcBef>
                <a:spcPts val="1000"/>
              </a:spcBef>
              <a:spcAft>
                <a:spcPts val="0"/>
              </a:spcAft>
              <a:buSzPts val="2200"/>
              <a:buFont typeface="Nunito"/>
              <a:buChar char="■"/>
              <a:defRPr sz="2200">
                <a:latin typeface="Nunito"/>
                <a:ea typeface="Nunito"/>
                <a:cs typeface="Nunito"/>
                <a:sym typeface="Nunito"/>
              </a:defRPr>
            </a:lvl3pPr>
            <a:lvl4pPr indent="-368300" lvl="3" marL="1828800" rtl="0">
              <a:lnSpc>
                <a:spcPct val="115000"/>
              </a:lnSpc>
              <a:spcBef>
                <a:spcPts val="1000"/>
              </a:spcBef>
              <a:spcAft>
                <a:spcPts val="0"/>
              </a:spcAft>
              <a:buSzPts val="2200"/>
              <a:buFont typeface="Nunito"/>
              <a:buChar char="●"/>
              <a:defRPr sz="2200">
                <a:latin typeface="Nunito"/>
                <a:ea typeface="Nunito"/>
                <a:cs typeface="Nunito"/>
                <a:sym typeface="Nunito"/>
              </a:defRPr>
            </a:lvl4pPr>
            <a:lvl5pPr indent="-368300" lvl="4" marL="2286000" rtl="0">
              <a:lnSpc>
                <a:spcPct val="115000"/>
              </a:lnSpc>
              <a:spcBef>
                <a:spcPts val="1000"/>
              </a:spcBef>
              <a:spcAft>
                <a:spcPts val="0"/>
              </a:spcAft>
              <a:buSzPts val="2200"/>
              <a:buFont typeface="Nunito"/>
              <a:buChar char="○"/>
              <a:defRPr sz="2200">
                <a:latin typeface="Nunito"/>
                <a:ea typeface="Nunito"/>
                <a:cs typeface="Nunito"/>
                <a:sym typeface="Nunito"/>
              </a:defRPr>
            </a:lvl5pPr>
            <a:lvl6pPr indent="-368300" lvl="5" marL="2743200" rtl="0">
              <a:lnSpc>
                <a:spcPct val="115000"/>
              </a:lnSpc>
              <a:spcBef>
                <a:spcPts val="1000"/>
              </a:spcBef>
              <a:spcAft>
                <a:spcPts val="0"/>
              </a:spcAft>
              <a:buSzPts val="2200"/>
              <a:buFont typeface="Nunito"/>
              <a:buChar char="■"/>
              <a:defRPr sz="2200">
                <a:latin typeface="Nunito"/>
                <a:ea typeface="Nunito"/>
                <a:cs typeface="Nunito"/>
                <a:sym typeface="Nunito"/>
              </a:defRPr>
            </a:lvl6pPr>
            <a:lvl7pPr indent="-368300" lvl="6" marL="3200400" rtl="0">
              <a:lnSpc>
                <a:spcPct val="115000"/>
              </a:lnSpc>
              <a:spcBef>
                <a:spcPts val="1000"/>
              </a:spcBef>
              <a:spcAft>
                <a:spcPts val="0"/>
              </a:spcAft>
              <a:buSzPts val="2200"/>
              <a:buFont typeface="Nunito"/>
              <a:buChar char="●"/>
              <a:defRPr sz="2200">
                <a:latin typeface="Nunito"/>
                <a:ea typeface="Nunito"/>
                <a:cs typeface="Nunito"/>
                <a:sym typeface="Nunito"/>
              </a:defRPr>
            </a:lvl7pPr>
            <a:lvl8pPr indent="-368300" lvl="7" marL="3657600" rtl="0">
              <a:lnSpc>
                <a:spcPct val="115000"/>
              </a:lnSpc>
              <a:spcBef>
                <a:spcPts val="1000"/>
              </a:spcBef>
              <a:spcAft>
                <a:spcPts val="0"/>
              </a:spcAft>
              <a:buSzPts val="2200"/>
              <a:buFont typeface="Nunito"/>
              <a:buChar char="○"/>
              <a:defRPr sz="2200">
                <a:latin typeface="Nunito"/>
                <a:ea typeface="Nunito"/>
                <a:cs typeface="Nunito"/>
                <a:sym typeface="Nunito"/>
              </a:defRPr>
            </a:lvl8pPr>
            <a:lvl9pPr indent="-368300" lvl="8" marL="4114800" rtl="0">
              <a:lnSpc>
                <a:spcPct val="115000"/>
              </a:lnSpc>
              <a:spcBef>
                <a:spcPts val="1000"/>
              </a:spcBef>
              <a:spcAft>
                <a:spcPts val="1000"/>
              </a:spcAft>
              <a:buSzPts val="2200"/>
              <a:buFont typeface="Nunito"/>
              <a:buChar char="■"/>
              <a:defRPr sz="2200">
                <a:latin typeface="Nunito"/>
                <a:ea typeface="Nunito"/>
                <a:cs typeface="Nunito"/>
                <a:sym typeface="Nunito"/>
              </a:defRPr>
            </a:lvl9pPr>
          </a:lstStyle>
          <a:p/>
        </p:txBody>
      </p:sp>
    </p:spTree>
  </p:cSld>
  <p:clrMapOvr>
    <a:masterClrMapping/>
  </p:clrMapOvr>
  <p:extLst>
    <p:ext uri="{DCECCB84-F9BA-43D5-87BE-67443E8EF086}">
      <p15:sldGuideLst>
        <p15:guide id="1" orient="horz" pos="727">
          <p15:clr>
            <a:srgbClr val="E46962"/>
          </p15:clr>
        </p15:guide>
        <p15:guide id="2" pos="907">
          <p15:clr>
            <a:srgbClr val="E46962"/>
          </p15:clr>
        </p15:guide>
        <p15:guide id="3" pos="6773">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2_1">
    <p:spTree>
      <p:nvGrpSpPr>
        <p:cNvPr id="20" name="Shape 20"/>
        <p:cNvGrpSpPr/>
        <p:nvPr/>
      </p:nvGrpSpPr>
      <p:grpSpPr>
        <a:xfrm>
          <a:off x="0" y="0"/>
          <a:ext cx="0" cy="0"/>
          <a:chOff x="0" y="0"/>
          <a:chExt cx="0" cy="0"/>
        </a:xfrm>
      </p:grpSpPr>
      <p:sp>
        <p:nvSpPr>
          <p:cNvPr id="21" name="Google Shape;21;p5"/>
          <p:cNvSpPr txBox="1"/>
          <p:nvPr>
            <p:ph type="title"/>
          </p:nvPr>
        </p:nvSpPr>
        <p:spPr>
          <a:xfrm>
            <a:off x="415600" y="390167"/>
            <a:ext cx="11360700" cy="763800"/>
          </a:xfrm>
          <a:prstGeom prst="rect">
            <a:avLst/>
          </a:prstGeom>
          <a:noFill/>
          <a:ln>
            <a:noFill/>
          </a:ln>
        </p:spPr>
        <p:txBody>
          <a:bodyPr anchorCtr="0" anchor="ctr" bIns="121900" lIns="121900" spcFirstLastPara="1" rIns="121900" wrap="square" tIns="121900">
            <a:noAutofit/>
          </a:bodyPr>
          <a:lstStyle>
            <a:lvl1pPr lvl="0" algn="ctr">
              <a:spcBef>
                <a:spcPts val="0"/>
              </a:spcBef>
              <a:spcAft>
                <a:spcPts val="0"/>
              </a:spcAft>
              <a:buClr>
                <a:schemeClr val="accent1"/>
              </a:buClr>
              <a:buSzPts val="4000"/>
              <a:buFont typeface="Nunito"/>
              <a:buChar char="●"/>
              <a:defRPr b="1" sz="4000">
                <a:solidFill>
                  <a:schemeClr val="accent1"/>
                </a:solidFill>
                <a:latin typeface="Nunito"/>
                <a:ea typeface="Nunito"/>
                <a:cs typeface="Nunito"/>
                <a:sym typeface="Nunito"/>
              </a:defRPr>
            </a:lvl1pPr>
            <a:lvl2pPr lvl="1">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2pPr>
            <a:lvl3pPr lvl="2">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3pPr>
            <a:lvl4pPr lvl="3">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4pPr>
            <a:lvl5pPr lvl="4">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5pPr>
            <a:lvl6pPr lvl="5">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6pPr>
            <a:lvl7pPr lvl="6">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7pPr>
            <a:lvl8pPr lvl="7">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8pPr>
            <a:lvl9pPr lvl="8">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9pPr>
          </a:lstStyle>
          <a:p/>
        </p:txBody>
      </p:sp>
      <p:sp>
        <p:nvSpPr>
          <p:cNvPr id="22" name="Google Shape;22;p5"/>
          <p:cNvSpPr txBox="1"/>
          <p:nvPr>
            <p:ph idx="1" type="body"/>
          </p:nvPr>
        </p:nvSpPr>
        <p:spPr>
          <a:xfrm>
            <a:off x="913625" y="1536625"/>
            <a:ext cx="4807800" cy="4555200"/>
          </a:xfrm>
          <a:prstGeom prst="rect">
            <a:avLst/>
          </a:prstGeom>
          <a:noFill/>
          <a:ln>
            <a:noFill/>
          </a:ln>
        </p:spPr>
        <p:txBody>
          <a:bodyPr anchorCtr="0" anchor="ctr" bIns="121900" lIns="121900" spcFirstLastPara="1" rIns="121900" wrap="square" tIns="121900">
            <a:spAutoFit/>
          </a:bodyPr>
          <a:lstStyle>
            <a:lvl1pPr indent="-368300" lvl="0" marL="457200">
              <a:lnSpc>
                <a:spcPct val="115000"/>
              </a:lnSpc>
              <a:spcBef>
                <a:spcPts val="0"/>
              </a:spcBef>
              <a:spcAft>
                <a:spcPts val="0"/>
              </a:spcAft>
              <a:buSzPts val="2200"/>
              <a:buFont typeface="Nunito"/>
              <a:buChar char="●"/>
              <a:defRPr sz="2200">
                <a:latin typeface="Nunito"/>
                <a:ea typeface="Nunito"/>
                <a:cs typeface="Nunito"/>
                <a:sym typeface="Nunito"/>
              </a:defRPr>
            </a:lvl1pPr>
            <a:lvl2pPr indent="-368300" lvl="1" marL="914400">
              <a:lnSpc>
                <a:spcPct val="115000"/>
              </a:lnSpc>
              <a:spcBef>
                <a:spcPts val="1000"/>
              </a:spcBef>
              <a:spcAft>
                <a:spcPts val="0"/>
              </a:spcAft>
              <a:buSzPts val="2200"/>
              <a:buFont typeface="Nunito"/>
              <a:buChar char="○"/>
              <a:defRPr sz="2200">
                <a:latin typeface="Nunito"/>
                <a:ea typeface="Nunito"/>
                <a:cs typeface="Nunito"/>
                <a:sym typeface="Nunito"/>
              </a:defRPr>
            </a:lvl2pPr>
            <a:lvl3pPr indent="-368300" lvl="2" marL="1371600">
              <a:lnSpc>
                <a:spcPct val="115000"/>
              </a:lnSpc>
              <a:spcBef>
                <a:spcPts val="1000"/>
              </a:spcBef>
              <a:spcAft>
                <a:spcPts val="0"/>
              </a:spcAft>
              <a:buSzPts val="2200"/>
              <a:buFont typeface="Nunito"/>
              <a:buChar char="■"/>
              <a:defRPr sz="2200">
                <a:latin typeface="Nunito"/>
                <a:ea typeface="Nunito"/>
                <a:cs typeface="Nunito"/>
                <a:sym typeface="Nunito"/>
              </a:defRPr>
            </a:lvl3pPr>
            <a:lvl4pPr indent="-368300" lvl="3" marL="1828800">
              <a:lnSpc>
                <a:spcPct val="115000"/>
              </a:lnSpc>
              <a:spcBef>
                <a:spcPts val="1000"/>
              </a:spcBef>
              <a:spcAft>
                <a:spcPts val="0"/>
              </a:spcAft>
              <a:buSzPts val="2200"/>
              <a:buFont typeface="Nunito"/>
              <a:buChar char="●"/>
              <a:defRPr sz="2200">
                <a:latin typeface="Nunito"/>
                <a:ea typeface="Nunito"/>
                <a:cs typeface="Nunito"/>
                <a:sym typeface="Nunito"/>
              </a:defRPr>
            </a:lvl4pPr>
            <a:lvl5pPr indent="-368300" lvl="4" marL="2286000">
              <a:lnSpc>
                <a:spcPct val="115000"/>
              </a:lnSpc>
              <a:spcBef>
                <a:spcPts val="1000"/>
              </a:spcBef>
              <a:spcAft>
                <a:spcPts val="0"/>
              </a:spcAft>
              <a:buSzPts val="2200"/>
              <a:buFont typeface="Nunito"/>
              <a:buChar char="○"/>
              <a:defRPr sz="2200">
                <a:latin typeface="Nunito"/>
                <a:ea typeface="Nunito"/>
                <a:cs typeface="Nunito"/>
                <a:sym typeface="Nunito"/>
              </a:defRPr>
            </a:lvl5pPr>
            <a:lvl6pPr indent="-368300" lvl="5" marL="2743200">
              <a:lnSpc>
                <a:spcPct val="115000"/>
              </a:lnSpc>
              <a:spcBef>
                <a:spcPts val="1000"/>
              </a:spcBef>
              <a:spcAft>
                <a:spcPts val="0"/>
              </a:spcAft>
              <a:buSzPts val="2200"/>
              <a:buFont typeface="Nunito"/>
              <a:buChar char="■"/>
              <a:defRPr sz="2200">
                <a:latin typeface="Nunito"/>
                <a:ea typeface="Nunito"/>
                <a:cs typeface="Nunito"/>
                <a:sym typeface="Nunito"/>
              </a:defRPr>
            </a:lvl6pPr>
            <a:lvl7pPr indent="-368300" lvl="6" marL="3200400">
              <a:lnSpc>
                <a:spcPct val="115000"/>
              </a:lnSpc>
              <a:spcBef>
                <a:spcPts val="1000"/>
              </a:spcBef>
              <a:spcAft>
                <a:spcPts val="0"/>
              </a:spcAft>
              <a:buSzPts val="2200"/>
              <a:buFont typeface="Nunito"/>
              <a:buChar char="●"/>
              <a:defRPr sz="2200">
                <a:latin typeface="Nunito"/>
                <a:ea typeface="Nunito"/>
                <a:cs typeface="Nunito"/>
                <a:sym typeface="Nunito"/>
              </a:defRPr>
            </a:lvl7pPr>
            <a:lvl8pPr indent="-368300" lvl="7" marL="3657600">
              <a:lnSpc>
                <a:spcPct val="115000"/>
              </a:lnSpc>
              <a:spcBef>
                <a:spcPts val="1000"/>
              </a:spcBef>
              <a:spcAft>
                <a:spcPts val="0"/>
              </a:spcAft>
              <a:buSzPts val="2200"/>
              <a:buFont typeface="Nunito"/>
              <a:buChar char="○"/>
              <a:defRPr sz="2200">
                <a:latin typeface="Nunito"/>
                <a:ea typeface="Nunito"/>
                <a:cs typeface="Nunito"/>
                <a:sym typeface="Nunito"/>
              </a:defRPr>
            </a:lvl8pPr>
            <a:lvl9pPr indent="-368300" lvl="8" marL="4114800">
              <a:lnSpc>
                <a:spcPct val="115000"/>
              </a:lnSpc>
              <a:spcBef>
                <a:spcPts val="1000"/>
              </a:spcBef>
              <a:spcAft>
                <a:spcPts val="1000"/>
              </a:spcAft>
              <a:buSzPts val="2200"/>
              <a:buFont typeface="Nunito"/>
              <a:buChar char="■"/>
              <a:defRPr sz="2200">
                <a:latin typeface="Nunito"/>
                <a:ea typeface="Nunito"/>
                <a:cs typeface="Nunito"/>
                <a:sym typeface="Nunito"/>
              </a:defRPr>
            </a:lvl9pPr>
          </a:lstStyle>
          <a:p/>
        </p:txBody>
      </p:sp>
      <p:sp>
        <p:nvSpPr>
          <p:cNvPr id="23" name="Google Shape;23;p5"/>
          <p:cNvSpPr txBox="1"/>
          <p:nvPr>
            <p:ph idx="2" type="body"/>
          </p:nvPr>
        </p:nvSpPr>
        <p:spPr>
          <a:xfrm>
            <a:off x="6317600" y="1536625"/>
            <a:ext cx="4434600" cy="4555200"/>
          </a:xfrm>
          <a:prstGeom prst="rect">
            <a:avLst/>
          </a:prstGeom>
          <a:noFill/>
          <a:ln>
            <a:noFill/>
          </a:ln>
        </p:spPr>
        <p:txBody>
          <a:bodyPr anchorCtr="0" anchor="ctr" bIns="121900" lIns="121900" spcFirstLastPara="1" rIns="121900" wrap="square" tIns="121900">
            <a:spAutoFit/>
          </a:bodyPr>
          <a:lstStyle>
            <a:lvl1pPr indent="-368300" lvl="0" marL="457200">
              <a:lnSpc>
                <a:spcPct val="115000"/>
              </a:lnSpc>
              <a:spcBef>
                <a:spcPts val="0"/>
              </a:spcBef>
              <a:spcAft>
                <a:spcPts val="0"/>
              </a:spcAft>
              <a:buSzPts val="2200"/>
              <a:buFont typeface="Nunito"/>
              <a:buChar char="●"/>
              <a:defRPr sz="2200">
                <a:latin typeface="Nunito"/>
                <a:ea typeface="Nunito"/>
                <a:cs typeface="Nunito"/>
                <a:sym typeface="Nunito"/>
              </a:defRPr>
            </a:lvl1pPr>
            <a:lvl2pPr indent="-368300" lvl="1" marL="914400">
              <a:lnSpc>
                <a:spcPct val="115000"/>
              </a:lnSpc>
              <a:spcBef>
                <a:spcPts val="1000"/>
              </a:spcBef>
              <a:spcAft>
                <a:spcPts val="0"/>
              </a:spcAft>
              <a:buSzPts val="2200"/>
              <a:buFont typeface="Nunito"/>
              <a:buChar char="○"/>
              <a:defRPr sz="2200">
                <a:latin typeface="Nunito"/>
                <a:ea typeface="Nunito"/>
                <a:cs typeface="Nunito"/>
                <a:sym typeface="Nunito"/>
              </a:defRPr>
            </a:lvl2pPr>
            <a:lvl3pPr indent="-368300" lvl="2" marL="1371600">
              <a:lnSpc>
                <a:spcPct val="115000"/>
              </a:lnSpc>
              <a:spcBef>
                <a:spcPts val="1000"/>
              </a:spcBef>
              <a:spcAft>
                <a:spcPts val="0"/>
              </a:spcAft>
              <a:buSzPts val="2200"/>
              <a:buFont typeface="Nunito"/>
              <a:buChar char="■"/>
              <a:defRPr sz="2200">
                <a:latin typeface="Nunito"/>
                <a:ea typeface="Nunito"/>
                <a:cs typeface="Nunito"/>
                <a:sym typeface="Nunito"/>
              </a:defRPr>
            </a:lvl3pPr>
            <a:lvl4pPr indent="-368300" lvl="3" marL="1828800">
              <a:lnSpc>
                <a:spcPct val="115000"/>
              </a:lnSpc>
              <a:spcBef>
                <a:spcPts val="1000"/>
              </a:spcBef>
              <a:spcAft>
                <a:spcPts val="0"/>
              </a:spcAft>
              <a:buSzPts val="2200"/>
              <a:buFont typeface="Nunito"/>
              <a:buChar char="●"/>
              <a:defRPr sz="2200">
                <a:latin typeface="Nunito"/>
                <a:ea typeface="Nunito"/>
                <a:cs typeface="Nunito"/>
                <a:sym typeface="Nunito"/>
              </a:defRPr>
            </a:lvl4pPr>
            <a:lvl5pPr indent="-368300" lvl="4" marL="2286000">
              <a:lnSpc>
                <a:spcPct val="115000"/>
              </a:lnSpc>
              <a:spcBef>
                <a:spcPts val="1000"/>
              </a:spcBef>
              <a:spcAft>
                <a:spcPts val="0"/>
              </a:spcAft>
              <a:buSzPts val="2200"/>
              <a:buFont typeface="Nunito"/>
              <a:buChar char="○"/>
              <a:defRPr sz="2200">
                <a:latin typeface="Nunito"/>
                <a:ea typeface="Nunito"/>
                <a:cs typeface="Nunito"/>
                <a:sym typeface="Nunito"/>
              </a:defRPr>
            </a:lvl5pPr>
            <a:lvl6pPr indent="-368300" lvl="5" marL="2743200">
              <a:lnSpc>
                <a:spcPct val="115000"/>
              </a:lnSpc>
              <a:spcBef>
                <a:spcPts val="1000"/>
              </a:spcBef>
              <a:spcAft>
                <a:spcPts val="0"/>
              </a:spcAft>
              <a:buSzPts val="2200"/>
              <a:buFont typeface="Nunito"/>
              <a:buChar char="■"/>
              <a:defRPr sz="2200">
                <a:latin typeface="Nunito"/>
                <a:ea typeface="Nunito"/>
                <a:cs typeface="Nunito"/>
                <a:sym typeface="Nunito"/>
              </a:defRPr>
            </a:lvl6pPr>
            <a:lvl7pPr indent="-368300" lvl="6" marL="3200400">
              <a:lnSpc>
                <a:spcPct val="115000"/>
              </a:lnSpc>
              <a:spcBef>
                <a:spcPts val="1000"/>
              </a:spcBef>
              <a:spcAft>
                <a:spcPts val="0"/>
              </a:spcAft>
              <a:buSzPts val="2200"/>
              <a:buFont typeface="Nunito"/>
              <a:buChar char="●"/>
              <a:defRPr sz="2200">
                <a:latin typeface="Nunito"/>
                <a:ea typeface="Nunito"/>
                <a:cs typeface="Nunito"/>
                <a:sym typeface="Nunito"/>
              </a:defRPr>
            </a:lvl7pPr>
            <a:lvl8pPr indent="-368300" lvl="7" marL="3657600">
              <a:lnSpc>
                <a:spcPct val="115000"/>
              </a:lnSpc>
              <a:spcBef>
                <a:spcPts val="1000"/>
              </a:spcBef>
              <a:spcAft>
                <a:spcPts val="0"/>
              </a:spcAft>
              <a:buSzPts val="2200"/>
              <a:buFont typeface="Nunito"/>
              <a:buChar char="○"/>
              <a:defRPr sz="2200">
                <a:latin typeface="Nunito"/>
                <a:ea typeface="Nunito"/>
                <a:cs typeface="Nunito"/>
                <a:sym typeface="Nunito"/>
              </a:defRPr>
            </a:lvl8pPr>
            <a:lvl9pPr indent="-368300" lvl="8" marL="4114800">
              <a:lnSpc>
                <a:spcPct val="115000"/>
              </a:lnSpc>
              <a:spcBef>
                <a:spcPts val="1000"/>
              </a:spcBef>
              <a:spcAft>
                <a:spcPts val="1000"/>
              </a:spcAft>
              <a:buSzPts val="2200"/>
              <a:buFont typeface="Nunito"/>
              <a:buChar char="■"/>
              <a:defRPr sz="2200">
                <a:latin typeface="Nunito"/>
                <a:ea typeface="Nunito"/>
                <a:cs typeface="Nunito"/>
                <a:sym typeface="Nunito"/>
              </a:defRPr>
            </a:lvl9pPr>
          </a:lstStyle>
          <a:p/>
        </p:txBody>
      </p:sp>
    </p:spTree>
  </p:cSld>
  <p:clrMapOvr>
    <a:masterClrMapping/>
  </p:clrMapOvr>
  <p:extLst>
    <p:ext uri="{DCECCB84-F9BA-43D5-87BE-67443E8EF086}">
      <p15:sldGuideLst>
        <p15:guide id="1" orient="horz" pos="727">
          <p15:clr>
            <a:srgbClr val="E46962"/>
          </p15:clr>
        </p15:guide>
        <p15:guide id="2" pos="907">
          <p15:clr>
            <a:srgbClr val="E46962"/>
          </p15:clr>
        </p15:guide>
        <p15:guide id="3" pos="677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4" name="Shape 24"/>
        <p:cNvGrpSpPr/>
        <p:nvPr/>
      </p:nvGrpSpPr>
      <p:grpSpPr>
        <a:xfrm>
          <a:off x="0" y="0"/>
          <a:ext cx="0" cy="0"/>
          <a:chOff x="0" y="0"/>
          <a:chExt cx="0" cy="0"/>
        </a:xfrm>
      </p:grpSpPr>
      <p:sp>
        <p:nvSpPr>
          <p:cNvPr id="25" name="Google Shape;25;p6"/>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accent1"/>
              </a:buClr>
              <a:buSzPts val="4000"/>
              <a:buFont typeface="Nunito"/>
              <a:buChar char="●"/>
              <a:defRPr b="1" sz="4000">
                <a:solidFill>
                  <a:schemeClr val="accent1"/>
                </a:solidFill>
                <a:latin typeface="Nunito"/>
                <a:ea typeface="Nunito"/>
                <a:cs typeface="Nunito"/>
                <a:sym typeface="Nuni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6"/>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000"/>
              </a:spcBef>
              <a:spcAft>
                <a:spcPts val="0"/>
              </a:spcAft>
              <a:buClr>
                <a:schemeClr val="dk1"/>
              </a:buClr>
              <a:buSzPts val="3500"/>
              <a:buFont typeface="Nunito"/>
              <a:buNone/>
              <a:defRPr sz="2900">
                <a:latin typeface="Nunito"/>
                <a:ea typeface="Nunito"/>
                <a:cs typeface="Nunito"/>
                <a:sym typeface="Nunito"/>
              </a:defRPr>
            </a:lvl1pPr>
            <a:lvl2pPr indent="-412750" lvl="1" marL="914400" algn="l">
              <a:lnSpc>
                <a:spcPct val="100000"/>
              </a:lnSpc>
              <a:spcBef>
                <a:spcPts val="500"/>
              </a:spcBef>
              <a:spcAft>
                <a:spcPts val="0"/>
              </a:spcAft>
              <a:buClr>
                <a:schemeClr val="dk1"/>
              </a:buClr>
              <a:buSzPts val="2900"/>
              <a:buFont typeface="Nunito"/>
              <a:buChar char="○"/>
              <a:defRPr sz="2500">
                <a:latin typeface="Nunito"/>
                <a:ea typeface="Nunito"/>
                <a:cs typeface="Nunito"/>
                <a:sym typeface="Nunito"/>
              </a:defRPr>
            </a:lvl2pPr>
            <a:lvl3pPr indent="-387350" lvl="2" marL="1371600" algn="l">
              <a:lnSpc>
                <a:spcPct val="100000"/>
              </a:lnSpc>
              <a:spcBef>
                <a:spcPts val="500"/>
              </a:spcBef>
              <a:spcAft>
                <a:spcPts val="0"/>
              </a:spcAft>
              <a:buClr>
                <a:schemeClr val="dk1"/>
              </a:buClr>
              <a:buSzPts val="2500"/>
              <a:buFont typeface="Nunito"/>
              <a:buChar char="■"/>
              <a:defRPr sz="2100">
                <a:latin typeface="Nunito"/>
                <a:ea typeface="Nunito"/>
                <a:cs typeface="Nunito"/>
                <a:sym typeface="Nunito"/>
              </a:defRPr>
            </a:lvl3pPr>
            <a:lvl4pPr indent="-387350" lvl="3" marL="1828800" algn="l">
              <a:lnSpc>
                <a:spcPct val="100000"/>
              </a:lnSpc>
              <a:spcBef>
                <a:spcPts val="800"/>
              </a:spcBef>
              <a:spcAft>
                <a:spcPts val="0"/>
              </a:spcAft>
              <a:buClr>
                <a:schemeClr val="dk1"/>
              </a:buClr>
              <a:buSzPts val="2500"/>
              <a:buFont typeface="Nunito"/>
              <a:buChar char="●"/>
              <a:defRPr sz="2100">
                <a:latin typeface="Nunito"/>
                <a:ea typeface="Nunito"/>
                <a:cs typeface="Nunito"/>
                <a:sym typeface="Nunito"/>
              </a:defRPr>
            </a:lvl4pPr>
            <a:lvl5pPr indent="-387350" lvl="4" marL="2286000" algn="l">
              <a:lnSpc>
                <a:spcPct val="100000"/>
              </a:lnSpc>
              <a:spcBef>
                <a:spcPts val="500"/>
              </a:spcBef>
              <a:spcAft>
                <a:spcPts val="0"/>
              </a:spcAft>
              <a:buClr>
                <a:schemeClr val="dk2"/>
              </a:buClr>
              <a:buSzPts val="2500"/>
              <a:buFont typeface="Nunito"/>
              <a:buChar char="○"/>
              <a:defRPr sz="2100">
                <a:latin typeface="Nunito"/>
                <a:ea typeface="Nunito"/>
                <a:cs typeface="Nunito"/>
                <a:sym typeface="Nunito"/>
              </a:defRPr>
            </a:lvl5pPr>
            <a:lvl6pPr indent="-387350" lvl="5" marL="2743200" algn="l">
              <a:lnSpc>
                <a:spcPct val="100000"/>
              </a:lnSpc>
              <a:spcBef>
                <a:spcPts val="500"/>
              </a:spcBef>
              <a:spcAft>
                <a:spcPts val="0"/>
              </a:spcAft>
              <a:buClr>
                <a:schemeClr val="dk1"/>
              </a:buClr>
              <a:buSzPts val="2500"/>
              <a:buFont typeface="Nunito"/>
              <a:buChar char="■"/>
              <a:defRPr sz="2100">
                <a:latin typeface="Nunito"/>
                <a:ea typeface="Nunito"/>
                <a:cs typeface="Nunito"/>
                <a:sym typeface="Nunito"/>
              </a:defRPr>
            </a:lvl6pPr>
            <a:lvl7pPr indent="-387350" lvl="6" marL="3200400" algn="l">
              <a:lnSpc>
                <a:spcPct val="100000"/>
              </a:lnSpc>
              <a:spcBef>
                <a:spcPts val="500"/>
              </a:spcBef>
              <a:spcAft>
                <a:spcPts val="0"/>
              </a:spcAft>
              <a:buClr>
                <a:schemeClr val="dk1"/>
              </a:buClr>
              <a:buSzPts val="2500"/>
              <a:buFont typeface="Nunito"/>
              <a:buChar char="●"/>
              <a:defRPr sz="2100">
                <a:latin typeface="Nunito"/>
                <a:ea typeface="Nunito"/>
                <a:cs typeface="Nunito"/>
                <a:sym typeface="Nunito"/>
              </a:defRPr>
            </a:lvl7pPr>
            <a:lvl8pPr indent="-387350" lvl="7" marL="3657600" algn="l">
              <a:lnSpc>
                <a:spcPct val="100000"/>
              </a:lnSpc>
              <a:spcBef>
                <a:spcPts val="500"/>
              </a:spcBef>
              <a:spcAft>
                <a:spcPts val="0"/>
              </a:spcAft>
              <a:buClr>
                <a:schemeClr val="dk1"/>
              </a:buClr>
              <a:buSzPts val="2500"/>
              <a:buFont typeface="Nunito"/>
              <a:buChar char="○"/>
              <a:defRPr sz="2100">
                <a:latin typeface="Nunito"/>
                <a:ea typeface="Nunito"/>
                <a:cs typeface="Nunito"/>
                <a:sym typeface="Nunito"/>
              </a:defRPr>
            </a:lvl8pPr>
            <a:lvl9pPr indent="-387350" lvl="8" marL="4114800" algn="l">
              <a:lnSpc>
                <a:spcPct val="100000"/>
              </a:lnSpc>
              <a:spcBef>
                <a:spcPts val="500"/>
              </a:spcBef>
              <a:spcAft>
                <a:spcPts val="0"/>
              </a:spcAft>
              <a:buClr>
                <a:schemeClr val="dk1"/>
              </a:buClr>
              <a:buSzPts val="2500"/>
              <a:buFont typeface="Nunito"/>
              <a:buChar char="■"/>
              <a:defRPr sz="2100">
                <a:latin typeface="Nunito"/>
                <a:ea typeface="Nunito"/>
                <a:cs typeface="Nunito"/>
                <a:sym typeface="Nunito"/>
              </a:defRPr>
            </a:lvl9pPr>
          </a:lstStyle>
          <a:p/>
        </p:txBody>
      </p:sp>
      <p:sp>
        <p:nvSpPr>
          <p:cNvPr id="27" name="Google Shape;27;p6"/>
          <p:cNvSpPr txBox="1"/>
          <p:nvPr>
            <p:ph idx="10" type="dt"/>
          </p:nvPr>
        </p:nvSpPr>
        <p:spPr>
          <a:xfrm>
            <a:off x="8412983" y="6172501"/>
            <a:ext cx="24840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6"/>
          <p:cNvSpPr txBox="1"/>
          <p:nvPr>
            <p:ph idx="12" type="sldNum"/>
          </p:nvPr>
        </p:nvSpPr>
        <p:spPr>
          <a:xfrm>
            <a:off x="10960059" y="6172501"/>
            <a:ext cx="846000" cy="3651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29" name="Shape 29"/>
        <p:cNvGrpSpPr/>
        <p:nvPr/>
      </p:nvGrpSpPr>
      <p:grpSpPr>
        <a:xfrm>
          <a:off x="0" y="0"/>
          <a:ext cx="0" cy="0"/>
          <a:chOff x="0" y="0"/>
          <a:chExt cx="0" cy="0"/>
        </a:xfrm>
      </p:grpSpPr>
      <p:sp>
        <p:nvSpPr>
          <p:cNvPr id="30" name="Google Shape;30;p7"/>
          <p:cNvSpPr txBox="1"/>
          <p:nvPr>
            <p:ph type="title"/>
          </p:nvPr>
        </p:nvSpPr>
        <p:spPr>
          <a:xfrm>
            <a:off x="505401" y="395075"/>
            <a:ext cx="11219400" cy="8874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accent1"/>
              </a:buClr>
              <a:buSzPts val="4000"/>
              <a:buFont typeface="Nunito"/>
              <a:buChar char="●"/>
              <a:defRPr b="1" sz="4000">
                <a:solidFill>
                  <a:schemeClr val="accent1"/>
                </a:solidFill>
                <a:latin typeface="Nunito"/>
                <a:ea typeface="Nunito"/>
                <a:cs typeface="Nunito"/>
                <a:sym typeface="Nuni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7"/>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1pPr>
            <a:lvl2pPr indent="-361950" lvl="1" marL="9144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2pPr>
            <a:lvl3pPr indent="-361950" lvl="2" marL="13716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3pPr>
            <a:lvl4pPr indent="-361950" lvl="3" marL="1828800" algn="l">
              <a:lnSpc>
                <a:spcPct val="100000"/>
              </a:lnSpc>
              <a:spcBef>
                <a:spcPts val="800"/>
              </a:spcBef>
              <a:spcAft>
                <a:spcPts val="0"/>
              </a:spcAft>
              <a:buClr>
                <a:schemeClr val="dk1"/>
              </a:buClr>
              <a:buSzPts val="2100"/>
              <a:buFont typeface="Nunito"/>
              <a:buChar char="●"/>
              <a:defRPr sz="2100">
                <a:latin typeface="Nunito"/>
                <a:ea typeface="Nunito"/>
                <a:cs typeface="Nunito"/>
                <a:sym typeface="Nunito"/>
              </a:defRPr>
            </a:lvl4pPr>
            <a:lvl5pPr indent="-361950" lvl="4" marL="2286000" algn="l">
              <a:lnSpc>
                <a:spcPct val="100000"/>
              </a:lnSpc>
              <a:spcBef>
                <a:spcPts val="500"/>
              </a:spcBef>
              <a:spcAft>
                <a:spcPts val="0"/>
              </a:spcAft>
              <a:buClr>
                <a:schemeClr val="dk2"/>
              </a:buClr>
              <a:buSzPts val="2100"/>
              <a:buFont typeface="Nunito"/>
              <a:buChar char="○"/>
              <a:defRPr sz="2100">
                <a:latin typeface="Nunito"/>
                <a:ea typeface="Nunito"/>
                <a:cs typeface="Nunito"/>
                <a:sym typeface="Nunito"/>
              </a:defRPr>
            </a:lvl5pPr>
            <a:lvl6pPr indent="-361950" lvl="5" marL="27432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6pPr>
            <a:lvl7pPr indent="-361950" lvl="6" marL="32004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7pPr>
            <a:lvl8pPr indent="-361950" lvl="7" marL="36576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8pPr>
            <a:lvl9pPr indent="-361950" lvl="8" marL="41148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9pPr>
          </a:lstStyle>
          <a:p/>
        </p:txBody>
      </p:sp>
      <p:sp>
        <p:nvSpPr>
          <p:cNvPr id="32" name="Google Shape;32;p7"/>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1pPr>
            <a:lvl2pPr indent="-361950" lvl="1" marL="9144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2pPr>
            <a:lvl3pPr indent="-361950" lvl="2" marL="13716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3pPr>
            <a:lvl4pPr indent="-361950" lvl="3" marL="1828800" algn="l">
              <a:lnSpc>
                <a:spcPct val="100000"/>
              </a:lnSpc>
              <a:spcBef>
                <a:spcPts val="800"/>
              </a:spcBef>
              <a:spcAft>
                <a:spcPts val="0"/>
              </a:spcAft>
              <a:buClr>
                <a:schemeClr val="dk1"/>
              </a:buClr>
              <a:buSzPts val="2100"/>
              <a:buFont typeface="Nunito"/>
              <a:buChar char="●"/>
              <a:defRPr sz="2100">
                <a:latin typeface="Nunito"/>
                <a:ea typeface="Nunito"/>
                <a:cs typeface="Nunito"/>
                <a:sym typeface="Nunito"/>
              </a:defRPr>
            </a:lvl4pPr>
            <a:lvl5pPr indent="-361950" lvl="4" marL="2286000" algn="l">
              <a:lnSpc>
                <a:spcPct val="100000"/>
              </a:lnSpc>
              <a:spcBef>
                <a:spcPts val="500"/>
              </a:spcBef>
              <a:spcAft>
                <a:spcPts val="0"/>
              </a:spcAft>
              <a:buClr>
                <a:schemeClr val="dk2"/>
              </a:buClr>
              <a:buSzPts val="2100"/>
              <a:buFont typeface="Nunito"/>
              <a:buChar char="○"/>
              <a:defRPr sz="2100">
                <a:latin typeface="Nunito"/>
                <a:ea typeface="Nunito"/>
                <a:cs typeface="Nunito"/>
                <a:sym typeface="Nunito"/>
              </a:defRPr>
            </a:lvl5pPr>
            <a:lvl6pPr indent="-361950" lvl="5" marL="27432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6pPr>
            <a:lvl7pPr indent="-361950" lvl="6" marL="32004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7pPr>
            <a:lvl8pPr indent="-361950" lvl="7" marL="36576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8pPr>
            <a:lvl9pPr indent="-361950" lvl="8" marL="411480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9pPr>
          </a:lstStyle>
          <a:p/>
        </p:txBody>
      </p:sp>
      <p:sp>
        <p:nvSpPr>
          <p:cNvPr id="33" name="Google Shape;33;p7"/>
          <p:cNvSpPr txBox="1"/>
          <p:nvPr>
            <p:ph idx="10" type="dt"/>
          </p:nvPr>
        </p:nvSpPr>
        <p:spPr>
          <a:xfrm>
            <a:off x="8412983" y="6172501"/>
            <a:ext cx="24840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7"/>
          <p:cNvSpPr txBox="1"/>
          <p:nvPr>
            <p:ph idx="12" type="sldNum"/>
          </p:nvPr>
        </p:nvSpPr>
        <p:spPr>
          <a:xfrm>
            <a:off x="10960059" y="6172501"/>
            <a:ext cx="846000" cy="3651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SECTION_HEADER_1">
    <p:spTree>
      <p:nvGrpSpPr>
        <p:cNvPr id="35" name="Shape 35"/>
        <p:cNvGrpSpPr/>
        <p:nvPr/>
      </p:nvGrpSpPr>
      <p:grpSpPr>
        <a:xfrm>
          <a:off x="0" y="0"/>
          <a:ext cx="0" cy="0"/>
          <a:chOff x="0" y="0"/>
          <a:chExt cx="0" cy="0"/>
        </a:xfrm>
      </p:grpSpPr>
      <p:sp>
        <p:nvSpPr>
          <p:cNvPr id="36" name="Google Shape;36;p8"/>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6000"/>
              <a:buFont typeface="Nunito SemiBold"/>
              <a:buChar char="●"/>
              <a:defRPr sz="6000">
                <a:solidFill>
                  <a:schemeClr val="accent1"/>
                </a:solidFill>
                <a:latin typeface="Nunito SemiBold"/>
                <a:ea typeface="Nunito SemiBold"/>
                <a:cs typeface="Nunito SemiBold"/>
                <a:sym typeface="Nunito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8"/>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500"/>
              </a:spcBef>
              <a:spcAft>
                <a:spcPts val="0"/>
              </a:spcAft>
              <a:buClr>
                <a:srgbClr val="888888"/>
              </a:buClr>
              <a:buSzPts val="2400"/>
              <a:buNone/>
              <a:defRPr sz="2400">
                <a:solidFill>
                  <a:srgbClr val="888888"/>
                </a:solidFil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8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100000"/>
              </a:lnSpc>
              <a:spcBef>
                <a:spcPts val="500"/>
              </a:spcBef>
              <a:spcAft>
                <a:spcPts val="0"/>
              </a:spcAft>
              <a:buClr>
                <a:srgbClr val="888888"/>
              </a:buClr>
              <a:buSzPts val="1600"/>
              <a:buNone/>
              <a:defRPr sz="1600">
                <a:solidFill>
                  <a:srgbClr val="888888"/>
                </a:solidFill>
              </a:defRPr>
            </a:lvl6pPr>
            <a:lvl7pPr indent="-228600" lvl="6" marL="3200400" algn="l">
              <a:lnSpc>
                <a:spcPct val="100000"/>
              </a:lnSpc>
              <a:spcBef>
                <a:spcPts val="500"/>
              </a:spcBef>
              <a:spcAft>
                <a:spcPts val="0"/>
              </a:spcAft>
              <a:buClr>
                <a:srgbClr val="888888"/>
              </a:buClr>
              <a:buSzPts val="1600"/>
              <a:buNone/>
              <a:defRPr sz="1600">
                <a:solidFill>
                  <a:srgbClr val="888888"/>
                </a:solidFill>
              </a:defRPr>
            </a:lvl7pPr>
            <a:lvl8pPr indent="-228600" lvl="7" marL="3657600" algn="l">
              <a:lnSpc>
                <a:spcPct val="100000"/>
              </a:lnSpc>
              <a:spcBef>
                <a:spcPts val="500"/>
              </a:spcBef>
              <a:spcAft>
                <a:spcPts val="0"/>
              </a:spcAft>
              <a:buClr>
                <a:srgbClr val="888888"/>
              </a:buClr>
              <a:buSzPts val="1600"/>
              <a:buNone/>
              <a:defRPr sz="1600">
                <a:solidFill>
                  <a:srgbClr val="888888"/>
                </a:solidFill>
              </a:defRPr>
            </a:lvl8pPr>
            <a:lvl9pPr indent="-228600" lvl="8" marL="4114800" algn="l">
              <a:lnSpc>
                <a:spcPct val="100000"/>
              </a:lnSpc>
              <a:spcBef>
                <a:spcPts val="500"/>
              </a:spcBef>
              <a:spcAft>
                <a:spcPts val="0"/>
              </a:spcAft>
              <a:buClr>
                <a:srgbClr val="888888"/>
              </a:buClr>
              <a:buSzPts val="1600"/>
              <a:buNone/>
              <a:defRPr sz="1600">
                <a:solidFill>
                  <a:srgbClr val="888888"/>
                </a:solidFill>
              </a:defRPr>
            </a:lvl9pPr>
          </a:lstStyle>
          <a:p/>
        </p:txBody>
      </p:sp>
      <p:sp>
        <p:nvSpPr>
          <p:cNvPr id="38" name="Google Shape;38;p8"/>
          <p:cNvSpPr txBox="1"/>
          <p:nvPr>
            <p:ph idx="10" type="dt"/>
          </p:nvPr>
        </p:nvSpPr>
        <p:spPr>
          <a:xfrm>
            <a:off x="8412983" y="6172501"/>
            <a:ext cx="24840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8"/>
          <p:cNvSpPr txBox="1"/>
          <p:nvPr>
            <p:ph idx="12" type="sldNum"/>
          </p:nvPr>
        </p:nvSpPr>
        <p:spPr>
          <a:xfrm>
            <a:off x="10960059" y="6172501"/>
            <a:ext cx="846000" cy="365100"/>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40" name="Shape 40"/>
        <p:cNvGrpSpPr/>
        <p:nvPr/>
      </p:nvGrpSpPr>
      <p:grpSpPr>
        <a:xfrm>
          <a:off x="0" y="0"/>
          <a:ext cx="0" cy="0"/>
          <a:chOff x="0" y="0"/>
          <a:chExt cx="0" cy="0"/>
        </a:xfrm>
      </p:grpSpPr>
      <p:sp>
        <p:nvSpPr>
          <p:cNvPr id="41" name="Google Shape;41;p9"/>
          <p:cNvSpPr txBox="1"/>
          <p:nvPr>
            <p:ph type="title"/>
          </p:nvPr>
        </p:nvSpPr>
        <p:spPr>
          <a:xfrm>
            <a:off x="415600" y="593367"/>
            <a:ext cx="11360700" cy="763800"/>
          </a:xfrm>
          <a:prstGeom prst="rect">
            <a:avLst/>
          </a:prstGeom>
          <a:noFill/>
          <a:ln>
            <a:noFill/>
          </a:ln>
        </p:spPr>
        <p:txBody>
          <a:bodyPr anchorCtr="0" anchor="ctr" bIns="121900" lIns="121900" spcFirstLastPara="1" rIns="121900" wrap="square" tIns="121900">
            <a:noAutofit/>
          </a:bodyPr>
          <a:lstStyle>
            <a:lvl1pPr lvl="0">
              <a:spcBef>
                <a:spcPts val="0"/>
              </a:spcBef>
              <a:spcAft>
                <a:spcPts val="0"/>
              </a:spcAft>
              <a:buSzPts val="1900"/>
              <a:buChar char="●"/>
              <a:defRPr sz="1900"/>
            </a:lvl1pPr>
            <a:lvl2pPr lvl="1">
              <a:spcBef>
                <a:spcPts val="0"/>
              </a:spcBef>
              <a:spcAft>
                <a:spcPts val="0"/>
              </a:spcAft>
              <a:buSzPts val="1900"/>
              <a:buChar char="○"/>
              <a:defRPr sz="1900"/>
            </a:lvl2pPr>
            <a:lvl3pPr lvl="2">
              <a:spcBef>
                <a:spcPts val="0"/>
              </a:spcBef>
              <a:spcAft>
                <a:spcPts val="0"/>
              </a:spcAft>
              <a:buSzPts val="1900"/>
              <a:buChar char="■"/>
              <a:defRPr sz="1900"/>
            </a:lvl3pPr>
            <a:lvl4pPr lvl="3">
              <a:spcBef>
                <a:spcPts val="0"/>
              </a:spcBef>
              <a:spcAft>
                <a:spcPts val="0"/>
              </a:spcAft>
              <a:buSzPts val="1900"/>
              <a:buChar char="●"/>
              <a:defRPr sz="1900"/>
            </a:lvl4pPr>
            <a:lvl5pPr lvl="4">
              <a:spcBef>
                <a:spcPts val="0"/>
              </a:spcBef>
              <a:spcAft>
                <a:spcPts val="0"/>
              </a:spcAft>
              <a:buSzPts val="1900"/>
              <a:buChar char="○"/>
              <a:defRPr sz="1900"/>
            </a:lvl5pPr>
            <a:lvl6pPr lvl="5">
              <a:spcBef>
                <a:spcPts val="0"/>
              </a:spcBef>
              <a:spcAft>
                <a:spcPts val="0"/>
              </a:spcAft>
              <a:buSzPts val="1900"/>
              <a:buChar char="■"/>
              <a:defRPr sz="1900"/>
            </a:lvl6pPr>
            <a:lvl7pPr lvl="6">
              <a:spcBef>
                <a:spcPts val="0"/>
              </a:spcBef>
              <a:spcAft>
                <a:spcPts val="0"/>
              </a:spcAft>
              <a:buSzPts val="1900"/>
              <a:buChar char="●"/>
              <a:defRPr sz="1900"/>
            </a:lvl7pPr>
            <a:lvl8pPr lvl="7">
              <a:spcBef>
                <a:spcPts val="0"/>
              </a:spcBef>
              <a:spcAft>
                <a:spcPts val="0"/>
              </a:spcAft>
              <a:buSzPts val="1900"/>
              <a:buChar char="○"/>
              <a:defRPr sz="1900"/>
            </a:lvl8pPr>
            <a:lvl9pPr lvl="8">
              <a:spcBef>
                <a:spcPts val="0"/>
              </a:spcBef>
              <a:spcAft>
                <a:spcPts val="0"/>
              </a:spcAft>
              <a:buSzPts val="1900"/>
              <a:buChar char="■"/>
              <a:defRPr sz="1900"/>
            </a:lvl9pPr>
          </a:lstStyle>
          <a:p/>
        </p:txBody>
      </p:sp>
      <p:sp>
        <p:nvSpPr>
          <p:cNvPr id="42" name="Google Shape;42;p9"/>
          <p:cNvSpPr txBox="1"/>
          <p:nvPr>
            <p:ph idx="1" type="body"/>
          </p:nvPr>
        </p:nvSpPr>
        <p:spPr>
          <a:xfrm>
            <a:off x="415600" y="1536633"/>
            <a:ext cx="11360700" cy="4555200"/>
          </a:xfrm>
          <a:prstGeom prst="rect">
            <a:avLst/>
          </a:prstGeom>
          <a:noFill/>
          <a:ln>
            <a:noFill/>
          </a:ln>
        </p:spPr>
        <p:txBody>
          <a:bodyPr anchorCtr="0" anchor="ctr" bIns="121900" lIns="121900" spcFirstLastPara="1" rIns="121900" wrap="square" tIns="121900">
            <a:noAutofit/>
          </a:bodyPr>
          <a:lstStyle>
            <a:lvl1pPr indent="-349250" lvl="0" marL="457200">
              <a:spcBef>
                <a:spcPts val="0"/>
              </a:spcBef>
              <a:spcAft>
                <a:spcPts val="0"/>
              </a:spcAft>
              <a:buSzPts val="1900"/>
              <a:buChar char="●"/>
              <a:defRPr sz="19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43" name="Google Shape;43;p9"/>
          <p:cNvSpPr txBox="1"/>
          <p:nvPr>
            <p:ph idx="12" type="sldNum"/>
          </p:nvPr>
        </p:nvSpPr>
        <p:spPr>
          <a:xfrm>
            <a:off x="11296610" y="6217622"/>
            <a:ext cx="731700" cy="5250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Default">
    <p:spTree>
      <p:nvGrpSpPr>
        <p:cNvPr id="47" name="Shape 47"/>
        <p:cNvGrpSpPr/>
        <p:nvPr/>
      </p:nvGrpSpPr>
      <p:grpSpPr>
        <a:xfrm>
          <a:off x="0" y="0"/>
          <a:ext cx="0" cy="0"/>
          <a:chOff x="0" y="0"/>
          <a:chExt cx="0" cy="0"/>
        </a:xfrm>
      </p:grpSpPr>
      <p:sp>
        <p:nvSpPr>
          <p:cNvPr id="48" name="Google Shape;48;p11"/>
          <p:cNvSpPr txBox="1"/>
          <p:nvPr>
            <p:ph type="title"/>
          </p:nvPr>
        </p:nvSpPr>
        <p:spPr>
          <a:xfrm>
            <a:off x="415600" y="390167"/>
            <a:ext cx="11360700" cy="763800"/>
          </a:xfrm>
          <a:prstGeom prst="rect">
            <a:avLst/>
          </a:prstGeom>
          <a:noFill/>
          <a:ln>
            <a:noFill/>
          </a:ln>
        </p:spPr>
        <p:txBody>
          <a:bodyPr anchorCtr="0" anchor="ctr" bIns="121900" lIns="121900" spcFirstLastPara="1" rIns="121900" wrap="square" tIns="121900">
            <a:noAutofit/>
          </a:bodyPr>
          <a:lstStyle>
            <a:lvl1pPr lvl="0" algn="ctr">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1pPr>
            <a:lvl2pPr lvl="1">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2pPr>
            <a:lvl3pPr lvl="2">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3pPr>
            <a:lvl4pPr lvl="3">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4pPr>
            <a:lvl5pPr lvl="4">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5pPr>
            <a:lvl6pPr lvl="5">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6pPr>
            <a:lvl7pPr lvl="6">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7pPr>
            <a:lvl8pPr lvl="7">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8pPr>
            <a:lvl9pPr lvl="8">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9pPr>
          </a:lstStyle>
          <a:p/>
        </p:txBody>
      </p:sp>
    </p:spTree>
  </p:cSld>
  <p:clrMapOvr>
    <a:masterClrMapping/>
  </p:clrMapOvr>
  <p:extLst>
    <p:ext uri="{DCECCB84-F9BA-43D5-87BE-67443E8EF086}">
      <p15:sldGuideLst>
        <p15:guide id="1" orient="horz" pos="727">
          <p15:clr>
            <a:srgbClr val="E46962"/>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8.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 Type="http://schemas.openxmlformats.org/officeDocument/2006/relationships/image" Target="../media/image4.png"/><Relationship Id="rId2" Type="http://schemas.openxmlformats.org/officeDocument/2006/relationships/image" Target="../media/image1.png"/><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5" Type="http://schemas.openxmlformats.org/officeDocument/2006/relationships/theme" Target="../theme/theme2.xml"/><Relationship Id="rId14" Type="http://schemas.openxmlformats.org/officeDocument/2006/relationships/slideLayout" Target="../slideLayouts/slideLayout2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749" l="14755" r="0" t="86322"/>
          <a:stretch/>
        </p:blipFill>
        <p:spPr>
          <a:xfrm>
            <a:off x="2609605" y="6051150"/>
            <a:ext cx="9620506" cy="820463"/>
          </a:xfrm>
          <a:prstGeom prst="rect">
            <a:avLst/>
          </a:prstGeom>
          <a:noFill/>
          <a:ln>
            <a:noFill/>
          </a:ln>
        </p:spPr>
      </p:pic>
      <p:pic>
        <p:nvPicPr>
          <p:cNvPr id="11" name="Google Shape;11;p1"/>
          <p:cNvPicPr preferRelativeResize="0"/>
          <p:nvPr/>
        </p:nvPicPr>
        <p:blipFill rotWithShape="1">
          <a:blip r:embed="rId2">
            <a:alphaModFix/>
          </a:blip>
          <a:srcRect b="9036" l="0" r="0" t="9036"/>
          <a:stretch/>
        </p:blipFill>
        <p:spPr>
          <a:xfrm>
            <a:off x="72719" y="6185369"/>
            <a:ext cx="1804943" cy="53573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08">
          <p15:clr>
            <a:srgbClr val="E46962"/>
          </p15:clr>
        </p15:guide>
        <p15:guide id="2" orient="horz" pos="4210">
          <p15:clr>
            <a:srgbClr val="E46962"/>
          </p15:clr>
        </p15:guide>
        <p15:guide id="3" pos="7489">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4" name="Shape 44"/>
        <p:cNvGrpSpPr/>
        <p:nvPr/>
      </p:nvGrpSpPr>
      <p:grpSpPr>
        <a:xfrm>
          <a:off x="0" y="0"/>
          <a:ext cx="0" cy="0"/>
          <a:chOff x="0" y="0"/>
          <a:chExt cx="0" cy="0"/>
        </a:xfrm>
      </p:grpSpPr>
      <p:pic>
        <p:nvPicPr>
          <p:cNvPr id="45" name="Google Shape;45;p10"/>
          <p:cNvPicPr preferRelativeResize="0"/>
          <p:nvPr/>
        </p:nvPicPr>
        <p:blipFill rotWithShape="1">
          <a:blip r:embed="rId1">
            <a:alphaModFix/>
          </a:blip>
          <a:srcRect b="749" l="14755" r="0" t="86322"/>
          <a:stretch/>
        </p:blipFill>
        <p:spPr>
          <a:xfrm>
            <a:off x="2609605" y="6051150"/>
            <a:ext cx="9620506" cy="820463"/>
          </a:xfrm>
          <a:prstGeom prst="rect">
            <a:avLst/>
          </a:prstGeom>
          <a:noFill/>
          <a:ln>
            <a:noFill/>
          </a:ln>
        </p:spPr>
      </p:pic>
      <p:pic>
        <p:nvPicPr>
          <p:cNvPr id="46" name="Google Shape;46;p10"/>
          <p:cNvPicPr preferRelativeResize="0"/>
          <p:nvPr/>
        </p:nvPicPr>
        <p:blipFill rotWithShape="1">
          <a:blip r:embed="rId2">
            <a:alphaModFix/>
          </a:blip>
          <a:srcRect b="9036" l="0" r="0" t="9036"/>
          <a:stretch/>
        </p:blipFill>
        <p:spPr>
          <a:xfrm>
            <a:off x="72719" y="6185369"/>
            <a:ext cx="1804943" cy="53573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08">
          <p15:clr>
            <a:srgbClr val="E46962"/>
          </p15:clr>
        </p15:guide>
        <p15:guide id="2" orient="horz" pos="4210">
          <p15:clr>
            <a:srgbClr val="E46962"/>
          </p15:clr>
        </p15:guide>
        <p15:guide id="3" pos="7489">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7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70.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69.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7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7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hyperlink" Target="https://www.tidymodels.org/" TargetMode="External"/><Relationship Id="rId4" Type="http://schemas.openxmlformats.org/officeDocument/2006/relationships/hyperlink" Target="https://github.com/bwgoudey/IntroMLforLifeScienceWorkshop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projecteuclid.org/journals/statistical-science/volume-16/issue-3/Statistical-Modeling--The-Two-Cultures-with-comments-and-a/10.1214/ss/1009213726.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hyperlink" Target="https://djnavarro.net/" TargetMode="External"/><Relationship Id="rId6" Type="http://schemas.openxmlformats.org/officeDocument/2006/relationships/hyperlink" Target="https://creativecommons.org/licenses/by-sa/4.0/" TargetMode="External"/><Relationship Id="rId7" Type="http://schemas.openxmlformats.org/officeDocument/2006/relationships/hyperlink" Target="https://bookdown.org/ekothe/navarro26/" TargetMode="External"/></Relationships>
</file>

<file path=ppt/slides/_rels/slide17.xml.rels><?xml version="1.0" encoding="UTF-8" standalone="yes"?><Relationships xmlns="http://schemas.openxmlformats.org/package/2006/relationships"><Relationship Id="rId10" Type="http://schemas.openxmlformats.org/officeDocument/2006/relationships/image" Target="../media/image23.png"/><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2.png"/><Relationship Id="rId9"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25.png"/><Relationship Id="rId7" Type="http://schemas.openxmlformats.org/officeDocument/2006/relationships/image" Target="../media/image13.png"/><Relationship Id="rId8" Type="http://schemas.openxmlformats.org/officeDocument/2006/relationships/image" Target="../media/image26.png"/></Relationships>
</file>

<file path=ppt/slides/_rels/slide18.xml.rels><?xml version="1.0" encoding="UTF-8" standalone="yes"?><Relationships xmlns="http://schemas.openxmlformats.org/package/2006/relationships"><Relationship Id="rId10" Type="http://schemas.openxmlformats.org/officeDocument/2006/relationships/image" Target="../media/image23.png"/><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2.png"/><Relationship Id="rId7" Type="http://schemas.openxmlformats.org/officeDocument/2006/relationships/image" Target="../media/image26.png"/><Relationship Id="rId8" Type="http://schemas.openxmlformats.org/officeDocument/2006/relationships/image" Target="../media/image13.png"/></Relationships>
</file>

<file path=ppt/slides/_rels/slide19.xml.rels><?xml version="1.0" encoding="UTF-8" standalone="yes"?><Relationships xmlns="http://schemas.openxmlformats.org/package/2006/relationships"><Relationship Id="rId10" Type="http://schemas.openxmlformats.org/officeDocument/2006/relationships/image" Target="../media/image23.png"/><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2.png"/><Relationship Id="rId7" Type="http://schemas.openxmlformats.org/officeDocument/2006/relationships/image" Target="../media/image26.png"/><Relationship Id="rId8"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19.png"/><Relationship Id="rId8"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3.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6.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46.png"/><Relationship Id="rId4" Type="http://schemas.openxmlformats.org/officeDocument/2006/relationships/hyperlink" Target="http://doi.org/10.1119/1.325401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47.png"/><Relationship Id="rId4" Type="http://schemas.openxmlformats.org/officeDocument/2006/relationships/hyperlink" Target="https://scikit-learn.org/stable/auto_examples/model_selection/plot_underfitting_overfitting.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48.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64.png"/><Relationship Id="rId4" Type="http://schemas.openxmlformats.org/officeDocument/2006/relationships/image" Target="../media/image61.jpg"/><Relationship Id="rId5" Type="http://schemas.openxmlformats.org/officeDocument/2006/relationships/image" Target="../media/image56.png"/><Relationship Id="rId6"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49.png"/><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49.png"/><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5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5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49.png"/><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49.png"/><Relationship Id="rId4" Type="http://schemas.openxmlformats.org/officeDocument/2006/relationships/image" Target="../media/image5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6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6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5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5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67.png"/><Relationship Id="rId4" Type="http://schemas.openxmlformats.org/officeDocument/2006/relationships/image" Target="../media/image66.png"/><Relationship Id="rId5" Type="http://schemas.openxmlformats.org/officeDocument/2006/relationships/image" Target="../media/image5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7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72.png"/><Relationship Id="rId4" Type="http://schemas.openxmlformats.org/officeDocument/2006/relationships/image" Target="../media/image71.png"/><Relationship Id="rId5" Type="http://schemas.openxmlformats.org/officeDocument/2006/relationships/image" Target="../media/image77.png"/><Relationship Id="rId6" Type="http://schemas.openxmlformats.org/officeDocument/2006/relationships/image" Target="../media/image7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idx="1" type="subTitle"/>
          </p:nvPr>
        </p:nvSpPr>
        <p:spPr>
          <a:xfrm>
            <a:off x="415650" y="2900550"/>
            <a:ext cx="11360700" cy="1056900"/>
          </a:xfrm>
          <a:prstGeom prst="rect">
            <a:avLst/>
          </a:prstGeom>
          <a:noFill/>
          <a:ln>
            <a:noFill/>
          </a:ln>
        </p:spPr>
        <p:txBody>
          <a:bodyPr anchorCtr="0" anchor="t" bIns="90000" lIns="90000" spcFirstLastPara="1" rIns="90000" wrap="square" tIns="90000">
            <a:noAutofit/>
          </a:bodyPr>
          <a:lstStyle/>
          <a:p>
            <a:pPr indent="0" lvl="0" marL="0" rtl="0" algn="l">
              <a:lnSpc>
                <a:spcPct val="100000"/>
              </a:lnSpc>
              <a:spcBef>
                <a:spcPts val="0"/>
              </a:spcBef>
              <a:spcAft>
                <a:spcPts val="0"/>
              </a:spcAft>
              <a:buClr>
                <a:schemeClr val="lt1"/>
              </a:buClr>
              <a:buSzPts val="3800"/>
              <a:buNone/>
            </a:pPr>
            <a:r>
              <a:rPr lang="en-AU" sz="3500"/>
              <a:t>What does it mean and how to avoid common traps</a:t>
            </a:r>
            <a:endParaRPr sz="3500"/>
          </a:p>
          <a:p>
            <a:pPr indent="0" lvl="0" marL="0" rtl="0" algn="l">
              <a:lnSpc>
                <a:spcPct val="100000"/>
              </a:lnSpc>
              <a:spcBef>
                <a:spcPts val="0"/>
              </a:spcBef>
              <a:spcAft>
                <a:spcPts val="0"/>
              </a:spcAft>
              <a:buClr>
                <a:schemeClr val="lt1"/>
              </a:buClr>
              <a:buSzPts val="3800"/>
              <a:buNone/>
            </a:pPr>
            <a:r>
              <a:t/>
            </a:r>
            <a:endParaRPr sz="3500"/>
          </a:p>
        </p:txBody>
      </p:sp>
      <p:sp>
        <p:nvSpPr>
          <p:cNvPr id="159" name="Google Shape;159;p23"/>
          <p:cNvSpPr txBox="1"/>
          <p:nvPr>
            <p:ph type="ctrTitle"/>
          </p:nvPr>
        </p:nvSpPr>
        <p:spPr>
          <a:xfrm>
            <a:off x="357500" y="773800"/>
            <a:ext cx="11276100" cy="2277900"/>
          </a:xfrm>
          <a:prstGeom prst="rect">
            <a:avLst/>
          </a:prstGeom>
        </p:spPr>
        <p:txBody>
          <a:bodyPr anchorCtr="0" anchor="b" bIns="121900" lIns="121900" spcFirstLastPara="1" rIns="121900" wrap="square" tIns="121900">
            <a:spAutoFit/>
          </a:bodyPr>
          <a:lstStyle/>
          <a:p>
            <a:pPr indent="0" lvl="0" marL="0" rtl="0" algn="ctr">
              <a:spcBef>
                <a:spcPts val="0"/>
              </a:spcBef>
              <a:spcAft>
                <a:spcPts val="0"/>
              </a:spcAft>
              <a:buNone/>
            </a:pPr>
            <a:r>
              <a:rPr b="1" lang="en-AU" sz="6600"/>
              <a:t>Applying machine learning in life sciences:</a:t>
            </a:r>
            <a:endParaRPr b="1" sz="6600"/>
          </a:p>
        </p:txBody>
      </p:sp>
      <p:sp>
        <p:nvSpPr>
          <p:cNvPr id="160" name="Google Shape;160;p23"/>
          <p:cNvSpPr txBox="1"/>
          <p:nvPr/>
        </p:nvSpPr>
        <p:spPr>
          <a:xfrm>
            <a:off x="3071323" y="3799100"/>
            <a:ext cx="5365200" cy="1015200"/>
          </a:xfrm>
          <a:prstGeom prst="rect">
            <a:avLst/>
          </a:prstGeom>
          <a:noFill/>
          <a:ln>
            <a:noFill/>
          </a:ln>
        </p:spPr>
        <p:txBody>
          <a:bodyPr anchorCtr="0" anchor="t" bIns="27325" lIns="27325" spcFirstLastPara="1" rIns="27325" wrap="square" tIns="27325">
            <a:spAutoFit/>
          </a:bodyPr>
          <a:lstStyle/>
          <a:p>
            <a:pPr indent="0" lvl="0" marL="0" rtl="0" algn="ctr">
              <a:spcBef>
                <a:spcPts val="0"/>
              </a:spcBef>
              <a:spcAft>
                <a:spcPts val="0"/>
              </a:spcAft>
              <a:buNone/>
            </a:pPr>
            <a:r>
              <a:rPr b="1" lang="en-AU" sz="3242">
                <a:solidFill>
                  <a:srgbClr val="1B243B"/>
                </a:solidFill>
                <a:latin typeface="Nunito"/>
                <a:ea typeface="Nunito"/>
                <a:cs typeface="Nunito"/>
                <a:sym typeface="Nunito"/>
              </a:rPr>
              <a:t>Ben Goudey</a:t>
            </a:r>
            <a:endParaRPr b="1" sz="3242">
              <a:solidFill>
                <a:srgbClr val="1B243B"/>
              </a:solidFill>
              <a:latin typeface="Nunito"/>
              <a:ea typeface="Nunito"/>
              <a:cs typeface="Nunito"/>
              <a:sym typeface="Nunito"/>
            </a:endParaRPr>
          </a:p>
          <a:p>
            <a:pPr indent="0" lvl="0" marL="0" rtl="0" algn="ctr">
              <a:spcBef>
                <a:spcPts val="0"/>
              </a:spcBef>
              <a:spcAft>
                <a:spcPts val="0"/>
              </a:spcAft>
              <a:buNone/>
            </a:pPr>
            <a:r>
              <a:rPr lang="en-AU" sz="2993">
                <a:solidFill>
                  <a:schemeClr val="dk1"/>
                </a:solidFill>
                <a:latin typeface="Nunito"/>
                <a:ea typeface="Nunito"/>
                <a:cs typeface="Nunito"/>
                <a:sym typeface="Nunito"/>
              </a:rPr>
              <a:t>AI Technical Lead</a:t>
            </a:r>
            <a:endParaRPr b="1" sz="3242">
              <a:solidFill>
                <a:srgbClr val="1B243B"/>
              </a:solidFill>
              <a:latin typeface="Nunito"/>
              <a:ea typeface="Nunito"/>
              <a:cs typeface="Nunito"/>
              <a:sym typeface="Nunito"/>
            </a:endParaRPr>
          </a:p>
        </p:txBody>
      </p:sp>
      <p:sp>
        <p:nvSpPr>
          <p:cNvPr id="161" name="Google Shape;161;p23"/>
          <p:cNvSpPr txBox="1"/>
          <p:nvPr/>
        </p:nvSpPr>
        <p:spPr>
          <a:xfrm>
            <a:off x="2762472" y="5083075"/>
            <a:ext cx="6213600" cy="516000"/>
          </a:xfrm>
          <a:prstGeom prst="rect">
            <a:avLst/>
          </a:prstGeom>
          <a:noFill/>
          <a:ln>
            <a:noFill/>
          </a:ln>
        </p:spPr>
        <p:txBody>
          <a:bodyPr anchorCtr="0" anchor="t" bIns="27325" lIns="27325" spcFirstLastPara="1" rIns="27325" wrap="square" tIns="27325">
            <a:spAutoFit/>
          </a:bodyPr>
          <a:lstStyle/>
          <a:p>
            <a:pPr indent="0" lvl="0" marL="0" rtl="0" algn="ctr">
              <a:spcBef>
                <a:spcPts val="0"/>
              </a:spcBef>
              <a:spcAft>
                <a:spcPts val="0"/>
              </a:spcAft>
              <a:buNone/>
            </a:pPr>
            <a:r>
              <a:rPr b="1" lang="en-AU" sz="2993">
                <a:solidFill>
                  <a:srgbClr val="1B243B"/>
                </a:solidFill>
                <a:latin typeface="Nunito"/>
                <a:ea typeface="Nunito"/>
                <a:cs typeface="Nunito"/>
                <a:sym typeface="Nunito"/>
              </a:rPr>
              <a:t>Australia BioCommons</a:t>
            </a:r>
            <a:endParaRPr b="1" sz="3393">
              <a:solidFill>
                <a:srgbClr val="1B243B"/>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How to use data to inform decision making?</a:t>
            </a:r>
            <a:endParaRPr/>
          </a:p>
        </p:txBody>
      </p:sp>
      <p:sp>
        <p:nvSpPr>
          <p:cNvPr id="240" name="Google Shape;240;p32"/>
          <p:cNvSpPr txBox="1"/>
          <p:nvPr>
            <p:ph idx="1" type="body"/>
          </p:nvPr>
        </p:nvSpPr>
        <p:spPr>
          <a:xfrm>
            <a:off x="496568" y="1539015"/>
            <a:ext cx="11408400" cy="4377000"/>
          </a:xfrm>
          <a:prstGeom prst="rect">
            <a:avLst/>
          </a:prstGeom>
          <a:noFill/>
          <a:ln>
            <a:noFill/>
          </a:ln>
        </p:spPr>
        <p:txBody>
          <a:bodyPr anchorCtr="0" anchor="t" bIns="45700" lIns="91425" spcFirstLastPara="1" rIns="91425" wrap="square" tIns="45700">
            <a:noAutofit/>
          </a:bodyPr>
          <a:lstStyle/>
          <a:p>
            <a:pPr indent="0" lvl="0" marL="57150" rtl="0" algn="l">
              <a:lnSpc>
                <a:spcPct val="100000"/>
              </a:lnSpc>
              <a:spcBef>
                <a:spcPts val="0"/>
              </a:spcBef>
              <a:spcAft>
                <a:spcPts val="0"/>
              </a:spcAft>
              <a:buClr>
                <a:schemeClr val="dk1"/>
              </a:buClr>
              <a:buSzPts val="2000"/>
              <a:buNone/>
            </a:pPr>
            <a:r>
              <a:rPr lang="en-AU"/>
              <a:t>Traditionally, your options are</a:t>
            </a:r>
            <a:endParaRPr/>
          </a:p>
          <a:p>
            <a:pPr indent="-457200" lvl="1" marL="914400" rtl="0" algn="l">
              <a:lnSpc>
                <a:spcPct val="100000"/>
              </a:lnSpc>
              <a:spcBef>
                <a:spcPts val="500"/>
              </a:spcBef>
              <a:spcAft>
                <a:spcPts val="0"/>
              </a:spcAft>
              <a:buClr>
                <a:schemeClr val="dk1"/>
              </a:buClr>
              <a:buSzPts val="2000"/>
              <a:buChar char="○"/>
            </a:pPr>
            <a:r>
              <a:rPr lang="en-AU"/>
              <a:t>Domain Expertise</a:t>
            </a:r>
            <a:endParaRPr/>
          </a:p>
          <a:p>
            <a:pPr indent="-457200" lvl="2" marL="1130400" rtl="0" algn="l">
              <a:lnSpc>
                <a:spcPct val="100000"/>
              </a:lnSpc>
              <a:spcBef>
                <a:spcPts val="500"/>
              </a:spcBef>
              <a:spcAft>
                <a:spcPts val="0"/>
              </a:spcAft>
              <a:buClr>
                <a:schemeClr val="dk1"/>
              </a:buClr>
              <a:buSzPts val="2000"/>
              <a:buChar char="■"/>
            </a:pPr>
            <a:r>
              <a:rPr lang="en-AU"/>
              <a:t>…but this is hard in domains with incomplete knowledge</a:t>
            </a:r>
            <a:endParaRPr/>
          </a:p>
          <a:p>
            <a:pPr indent="-88999" lvl="1" marL="216000" rtl="0" algn="l">
              <a:lnSpc>
                <a:spcPct val="100000"/>
              </a:lnSpc>
              <a:spcBef>
                <a:spcPts val="500"/>
              </a:spcBef>
              <a:spcAft>
                <a:spcPts val="0"/>
              </a:spcAft>
              <a:buClr>
                <a:schemeClr val="dk1"/>
              </a:buClr>
              <a:buSzPts val="2000"/>
              <a:buNone/>
            </a:pPr>
            <a:r>
              <a:t/>
            </a:r>
            <a:endParaRPr/>
          </a:p>
          <a:p>
            <a:pPr indent="-457200" lvl="1" marL="914400" rtl="0" algn="l">
              <a:lnSpc>
                <a:spcPct val="100000"/>
              </a:lnSpc>
              <a:spcBef>
                <a:spcPts val="500"/>
              </a:spcBef>
              <a:spcAft>
                <a:spcPts val="0"/>
              </a:spcAft>
              <a:buClr>
                <a:schemeClr val="dk1"/>
              </a:buClr>
              <a:buSzPts val="2000"/>
              <a:buChar char="○"/>
            </a:pPr>
            <a:r>
              <a:rPr lang="en-AU"/>
              <a:t>Statistical modelling</a:t>
            </a:r>
            <a:endParaRPr/>
          </a:p>
          <a:p>
            <a:pPr indent="-457200" lvl="2" marL="1130400" rtl="0" algn="l">
              <a:lnSpc>
                <a:spcPct val="100000"/>
              </a:lnSpc>
              <a:spcBef>
                <a:spcPts val="500"/>
              </a:spcBef>
              <a:spcAft>
                <a:spcPts val="0"/>
              </a:spcAft>
              <a:buClr>
                <a:schemeClr val="dk1"/>
              </a:buClr>
              <a:buSzPts val="2000"/>
              <a:buChar char="■"/>
            </a:pPr>
            <a:r>
              <a:rPr lang="en-AU"/>
              <a:t>…but now we’re collecting far more data than in the past</a:t>
            </a:r>
            <a:endParaRPr/>
          </a:p>
          <a:p>
            <a:pPr indent="0" lvl="0" marL="0" marR="0" rtl="0" algn="l">
              <a:lnSpc>
                <a:spcPct val="100000"/>
              </a:lnSpc>
              <a:spcBef>
                <a:spcPts val="1000"/>
              </a:spcBef>
              <a:spcAft>
                <a:spcPts val="0"/>
              </a:spcAft>
              <a:buClr>
                <a:schemeClr val="dk1"/>
              </a:buClr>
              <a:buSzPts val="2000"/>
              <a:buFont typeface="Arial"/>
              <a:buNone/>
            </a:pPr>
            <a:r>
              <a:t/>
            </a:r>
            <a:endParaRPr/>
          </a:p>
        </p:txBody>
      </p:sp>
      <p:sp>
        <p:nvSpPr>
          <p:cNvPr id="241" name="Google Shape;241;p32"/>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22"/>
          <p:cNvSpPr txBox="1"/>
          <p:nvPr>
            <p:ph type="title"/>
          </p:nvPr>
        </p:nvSpPr>
        <p:spPr>
          <a:xfrm>
            <a:off x="496575" y="395075"/>
            <a:ext cx="11408400" cy="887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AU" sz="3300"/>
              <a:t>How will we simulate the held-out set(s) for prediction?</a:t>
            </a:r>
            <a:endParaRPr sz="3300"/>
          </a:p>
        </p:txBody>
      </p:sp>
      <p:sp>
        <p:nvSpPr>
          <p:cNvPr id="1086" name="Google Shape;1086;p122"/>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
        <p:nvSpPr>
          <p:cNvPr id="1087" name="Google Shape;1087;p122"/>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228600" lvl="0" marL="457200" rtl="0" algn="l">
              <a:spcBef>
                <a:spcPts val="1000"/>
              </a:spcBef>
              <a:spcAft>
                <a:spcPts val="0"/>
              </a:spcAft>
              <a:buSzPts val="3500"/>
              <a:buNone/>
            </a:pPr>
            <a:r>
              <a:rPr lang="en-AU"/>
              <a:t>In the code, I took two subsets of participants from different sites and used a test/train split of these.</a:t>
            </a:r>
            <a:endParaRPr/>
          </a:p>
          <a:p>
            <a:pPr indent="-412750" lvl="1" marL="914400" rtl="0" algn="l">
              <a:spcBef>
                <a:spcPts val="0"/>
              </a:spcBef>
              <a:spcAft>
                <a:spcPts val="0"/>
              </a:spcAft>
              <a:buSzPts val="2900"/>
              <a:buChar char="○"/>
            </a:pPr>
            <a:r>
              <a:rPr lang="en-AU"/>
              <a:t>Using different </a:t>
            </a:r>
            <a:r>
              <a:rPr lang="en-AU"/>
              <a:t>sites means we capture some real-world differences, more than if we randomly split</a:t>
            </a:r>
            <a:endParaRPr/>
          </a:p>
          <a:p>
            <a:pPr indent="-228600" lvl="0" marL="457200" rtl="0" algn="l">
              <a:spcBef>
                <a:spcPts val="0"/>
              </a:spcBef>
              <a:spcAft>
                <a:spcPts val="0"/>
              </a:spcAft>
              <a:buSzPts val="3500"/>
              <a:buNone/>
            </a:pPr>
            <a:r>
              <a:rPr b="1" lang="en-AU"/>
              <a:t>What would an even stronger approach be?</a:t>
            </a:r>
            <a:endParaRPr b="1"/>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23"/>
          <p:cNvSpPr txBox="1"/>
          <p:nvPr>
            <p:ph type="title"/>
          </p:nvPr>
        </p:nvSpPr>
        <p:spPr>
          <a:xfrm>
            <a:off x="496575" y="395075"/>
            <a:ext cx="11408400" cy="887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AU" sz="3300"/>
              <a:t>How will we simulate the held-out set(s) for prediction?</a:t>
            </a:r>
            <a:endParaRPr sz="3300"/>
          </a:p>
        </p:txBody>
      </p:sp>
      <p:sp>
        <p:nvSpPr>
          <p:cNvPr id="1094" name="Google Shape;1094;p123"/>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
        <p:nvSpPr>
          <p:cNvPr id="1095" name="Google Shape;1095;p123"/>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228600" lvl="0" marL="457200" rtl="0" algn="l">
              <a:spcBef>
                <a:spcPts val="1000"/>
              </a:spcBef>
              <a:spcAft>
                <a:spcPts val="0"/>
              </a:spcAft>
              <a:buSzPts val="3500"/>
              <a:buNone/>
            </a:pPr>
            <a:r>
              <a:rPr lang="en-AU"/>
              <a:t>In the code, I took two subsets of participants from different sites and used a test/train split of these.</a:t>
            </a:r>
            <a:endParaRPr/>
          </a:p>
          <a:p>
            <a:pPr indent="-412750" lvl="1" marL="914400" rtl="0" algn="l">
              <a:spcBef>
                <a:spcPts val="0"/>
              </a:spcBef>
              <a:spcAft>
                <a:spcPts val="0"/>
              </a:spcAft>
              <a:buSzPts val="2900"/>
              <a:buChar char="○"/>
            </a:pPr>
            <a:r>
              <a:rPr lang="en-AU"/>
              <a:t>Using different sites means we capture some real-world differences, more than if we randomly split</a:t>
            </a:r>
            <a:endParaRPr/>
          </a:p>
          <a:p>
            <a:pPr indent="-228600" lvl="0" marL="457200" rtl="0" algn="l">
              <a:spcBef>
                <a:spcPts val="0"/>
              </a:spcBef>
              <a:spcAft>
                <a:spcPts val="0"/>
              </a:spcAft>
              <a:buSzPts val="3500"/>
              <a:buNone/>
            </a:pPr>
            <a:r>
              <a:rPr lang="en-AU"/>
              <a:t>What would an even stronger approach be?</a:t>
            </a:r>
            <a:endParaRPr/>
          </a:p>
          <a:p>
            <a:pPr indent="-412750" lvl="1" marL="914400" rtl="0" algn="l">
              <a:spcBef>
                <a:spcPts val="0"/>
              </a:spcBef>
              <a:spcAft>
                <a:spcPts val="0"/>
              </a:spcAft>
              <a:buSzPts val="2900"/>
              <a:buChar char="○"/>
            </a:pPr>
            <a:r>
              <a:rPr lang="en-AU"/>
              <a:t>Leave-one-site out cross-validation</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24"/>
          <p:cNvSpPr txBox="1"/>
          <p:nvPr>
            <p:ph type="title"/>
          </p:nvPr>
        </p:nvSpPr>
        <p:spPr>
          <a:xfrm>
            <a:off x="496575" y="395075"/>
            <a:ext cx="11408400" cy="887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i="1" lang="en-AU"/>
              <a:t>Implementation plan</a:t>
            </a:r>
            <a:endParaRPr i="1"/>
          </a:p>
        </p:txBody>
      </p:sp>
      <p:sp>
        <p:nvSpPr>
          <p:cNvPr id="1102" name="Google Shape;1102;p124"/>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228600" lvl="0" marL="457200" rtl="0" algn="l">
              <a:spcBef>
                <a:spcPts val="1000"/>
              </a:spcBef>
              <a:spcAft>
                <a:spcPts val="0"/>
              </a:spcAft>
              <a:buSzPts val="3500"/>
              <a:buNone/>
            </a:pPr>
            <a:r>
              <a:rPr lang="en-AU"/>
              <a:t>Make two models to predict “diabetes” outcome using Chen dataset</a:t>
            </a:r>
            <a:endParaRPr/>
          </a:p>
          <a:p>
            <a:pPr indent="-412750" lvl="1" marL="914400" rtl="0" algn="l">
              <a:spcBef>
                <a:spcPts val="0"/>
              </a:spcBef>
              <a:spcAft>
                <a:spcPts val="0"/>
              </a:spcAft>
              <a:buSzPts val="2900"/>
              <a:buChar char="○"/>
            </a:pPr>
            <a:r>
              <a:rPr lang="en-AU"/>
              <a:t>One with age, sex, and blood glucose. </a:t>
            </a:r>
            <a:endParaRPr/>
          </a:p>
          <a:p>
            <a:pPr indent="-412750" lvl="1" marL="914400" rtl="0" algn="l">
              <a:spcBef>
                <a:spcPts val="0"/>
              </a:spcBef>
              <a:spcAft>
                <a:spcPts val="0"/>
              </a:spcAft>
              <a:buSzPts val="2900"/>
              <a:buChar char="○"/>
            </a:pPr>
            <a:r>
              <a:rPr lang="en-AU"/>
              <a:t>One with age, sex, and blood glucose AND BMI. </a:t>
            </a:r>
            <a:endParaRPr/>
          </a:p>
          <a:p>
            <a:pPr indent="-228600" lvl="0" marL="457200" rtl="0" algn="l">
              <a:spcBef>
                <a:spcPts val="0"/>
              </a:spcBef>
              <a:spcAft>
                <a:spcPts val="0"/>
              </a:spcAft>
              <a:buSzPts val="3500"/>
              <a:buNone/>
            </a:pPr>
            <a:r>
              <a:rPr lang="en-AU"/>
              <a:t>Measure performance using</a:t>
            </a:r>
            <a:endParaRPr/>
          </a:p>
          <a:p>
            <a:pPr indent="-412750" lvl="1" marL="914400" rtl="0" algn="l">
              <a:spcBef>
                <a:spcPts val="0"/>
              </a:spcBef>
              <a:spcAft>
                <a:spcPts val="0"/>
              </a:spcAft>
              <a:buSzPts val="2900"/>
              <a:buChar char="○"/>
            </a:pPr>
            <a:r>
              <a:rPr lang="en-AU"/>
              <a:t>AUC</a:t>
            </a:r>
            <a:endParaRPr/>
          </a:p>
          <a:p>
            <a:pPr indent="-412750" lvl="1" marL="914400" rtl="0" algn="l">
              <a:spcBef>
                <a:spcPts val="0"/>
              </a:spcBef>
              <a:spcAft>
                <a:spcPts val="0"/>
              </a:spcAft>
              <a:buSzPts val="2900"/>
              <a:buChar char="○"/>
            </a:pPr>
            <a:r>
              <a:rPr lang="en-AU"/>
              <a:t>Brier Index</a:t>
            </a:r>
            <a:endParaRPr/>
          </a:p>
          <a:p>
            <a:pPr indent="-228600" lvl="0" marL="457200" rtl="0" algn="l">
              <a:spcBef>
                <a:spcPts val="0"/>
              </a:spcBef>
              <a:spcAft>
                <a:spcPts val="0"/>
              </a:spcAft>
              <a:buSzPts val="3500"/>
              <a:buNone/>
            </a:pPr>
            <a:r>
              <a:rPr lang="en-AU"/>
              <a:t>Use leave-one-site-out cross-validation to simulate having trained on all sites except one</a:t>
            </a:r>
            <a:endParaRPr/>
          </a:p>
          <a:p>
            <a:pPr indent="-228600" lvl="0" marL="457200" rtl="0" algn="l">
              <a:spcBef>
                <a:spcPts val="0"/>
              </a:spcBef>
              <a:spcAft>
                <a:spcPts val="0"/>
              </a:spcAft>
              <a:buSzPts val="3500"/>
              <a:buNone/>
            </a:pPr>
            <a:r>
              <a:t/>
            </a:r>
            <a:endParaRPr/>
          </a:p>
          <a:p>
            <a:pPr indent="0" lvl="0" marL="0" rtl="0" algn="l">
              <a:spcBef>
                <a:spcPts val="1000"/>
              </a:spcBef>
              <a:spcAft>
                <a:spcPts val="0"/>
              </a:spcAft>
              <a:buNone/>
            </a:pPr>
            <a:r>
              <a:t/>
            </a:r>
            <a:endParaRPr/>
          </a:p>
        </p:txBody>
      </p:sp>
      <p:sp>
        <p:nvSpPr>
          <p:cNvPr id="1103" name="Google Shape;1103;p124"/>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25"/>
          <p:cNvSpPr txBox="1"/>
          <p:nvPr>
            <p:ph type="title"/>
          </p:nvPr>
        </p:nvSpPr>
        <p:spPr>
          <a:xfrm>
            <a:off x="496575" y="395075"/>
            <a:ext cx="11408400" cy="887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AU" sz="3300"/>
              <a:t>What models, </a:t>
            </a:r>
            <a:r>
              <a:rPr lang="en-AU" sz="3300"/>
              <a:t>features</a:t>
            </a:r>
            <a:r>
              <a:rPr lang="en-AU" sz="3300"/>
              <a:t> or hyper-parameters will I use?</a:t>
            </a:r>
            <a:endParaRPr sz="3300"/>
          </a:p>
        </p:txBody>
      </p:sp>
      <p:sp>
        <p:nvSpPr>
          <p:cNvPr id="1110" name="Google Shape;1110;p125"/>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
        <p:nvSpPr>
          <p:cNvPr id="1111" name="Google Shape;1111;p125"/>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228600" lvl="0" marL="457200" rtl="0" algn="l">
              <a:spcBef>
                <a:spcPts val="1000"/>
              </a:spcBef>
              <a:spcAft>
                <a:spcPts val="0"/>
              </a:spcAft>
              <a:buSzPts val="3500"/>
              <a:buNone/>
            </a:pPr>
            <a:r>
              <a:rPr lang="en-AU"/>
              <a:t>Hard to know up front. </a:t>
            </a:r>
            <a:endParaRPr/>
          </a:p>
          <a:p>
            <a:pPr indent="-412750" lvl="1" marL="914400" rtl="0" algn="l">
              <a:spcBef>
                <a:spcPts val="0"/>
              </a:spcBef>
              <a:spcAft>
                <a:spcPts val="0"/>
              </a:spcAft>
              <a:buSzPts val="2900"/>
              <a:buChar char="○"/>
            </a:pPr>
            <a:r>
              <a:rPr lang="en-AU"/>
              <a:t>Logistic regression - very simple</a:t>
            </a:r>
            <a:endParaRPr/>
          </a:p>
          <a:p>
            <a:pPr indent="-412750" lvl="1" marL="914400" rtl="0" algn="l">
              <a:spcBef>
                <a:spcPts val="0"/>
              </a:spcBef>
              <a:spcAft>
                <a:spcPts val="0"/>
              </a:spcAft>
              <a:buSzPts val="2900"/>
              <a:buChar char="○"/>
            </a:pPr>
            <a:r>
              <a:rPr lang="en-AU"/>
              <a:t>Logistic regression with regularisation (Lasso) - simple but drops features</a:t>
            </a:r>
            <a:endParaRPr/>
          </a:p>
          <a:p>
            <a:pPr indent="-412750" lvl="1" marL="914400" rtl="0" algn="l">
              <a:spcBef>
                <a:spcPts val="0"/>
              </a:spcBef>
              <a:spcAft>
                <a:spcPts val="0"/>
              </a:spcAft>
              <a:buSzPts val="2900"/>
              <a:buChar char="○"/>
            </a:pPr>
            <a:r>
              <a:rPr lang="en-AU"/>
              <a:t>Random Forest - non-linear fit, less useful when few features</a:t>
            </a:r>
            <a:endParaRPr/>
          </a:p>
          <a:p>
            <a:pPr indent="-228600" lvl="0" marL="457200" rtl="0" algn="l">
              <a:spcBef>
                <a:spcPts val="0"/>
              </a:spcBef>
              <a:spcAft>
                <a:spcPts val="0"/>
              </a:spcAft>
              <a:buSzPts val="3500"/>
              <a:buNone/>
            </a:pPr>
            <a:r>
              <a:rPr lang="en-AU"/>
              <a:t>Feature selection limited to Lasso</a:t>
            </a:r>
            <a:endParaRPr/>
          </a:p>
          <a:p>
            <a:pPr indent="-228600" lvl="0" marL="457200" rtl="0" algn="l">
              <a:spcBef>
                <a:spcPts val="0"/>
              </a:spcBef>
              <a:spcAft>
                <a:spcPts val="0"/>
              </a:spcAft>
              <a:buSzPts val="3500"/>
              <a:buNone/>
            </a:pPr>
            <a:r>
              <a:rPr lang="en-AU"/>
              <a:t>Use nested CV to tune one parameter that controls complexity</a:t>
            </a:r>
            <a:endParaRPr/>
          </a:p>
          <a:p>
            <a:pPr indent="-412750" lvl="1" marL="914400" rtl="0" algn="l">
              <a:spcBef>
                <a:spcPts val="0"/>
              </a:spcBef>
              <a:spcAft>
                <a:spcPts val="0"/>
              </a:spcAft>
              <a:buSzPts val="2900"/>
              <a:buChar char="○"/>
            </a:pPr>
            <a:r>
              <a:rPr lang="en-AU"/>
              <a:t>Alpha in Lasso</a:t>
            </a:r>
            <a:endParaRPr/>
          </a:p>
          <a:p>
            <a:pPr indent="-412750" lvl="1" marL="914400" rtl="0" algn="l">
              <a:spcBef>
                <a:spcPts val="0"/>
              </a:spcBef>
              <a:spcAft>
                <a:spcPts val="0"/>
              </a:spcAft>
              <a:buSzPts val="2900"/>
              <a:buChar char="○"/>
            </a:pPr>
            <a:r>
              <a:rPr lang="en-AU"/>
              <a:t>Tree depth in Random forest</a:t>
            </a:r>
            <a:endParaRPr/>
          </a:p>
          <a:p>
            <a:pPr indent="0" lvl="0" marL="0" rtl="0" algn="l">
              <a:spcBef>
                <a:spcPts val="100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26"/>
          <p:cNvSpPr txBox="1"/>
          <p:nvPr>
            <p:ph type="title"/>
          </p:nvPr>
        </p:nvSpPr>
        <p:spPr>
          <a:xfrm>
            <a:off x="496575" y="395075"/>
            <a:ext cx="11408400" cy="887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AU"/>
              <a:t>Implementation plan</a:t>
            </a:r>
            <a:endParaRPr/>
          </a:p>
        </p:txBody>
      </p:sp>
      <p:sp>
        <p:nvSpPr>
          <p:cNvPr id="1118" name="Google Shape;1118;p126"/>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228600" lvl="0" marL="457200" rtl="0" algn="l">
              <a:spcBef>
                <a:spcPts val="1000"/>
              </a:spcBef>
              <a:spcAft>
                <a:spcPts val="0"/>
              </a:spcAft>
              <a:buSzPts val="3500"/>
              <a:buNone/>
            </a:pPr>
            <a:r>
              <a:rPr lang="en-AU"/>
              <a:t>Make two models to predict “diabetes” outcome using Chen dataset</a:t>
            </a:r>
            <a:endParaRPr/>
          </a:p>
          <a:p>
            <a:pPr indent="-412750" lvl="1" marL="914400" rtl="0" algn="l">
              <a:spcBef>
                <a:spcPts val="0"/>
              </a:spcBef>
              <a:spcAft>
                <a:spcPts val="0"/>
              </a:spcAft>
              <a:buSzPts val="2900"/>
              <a:buChar char="○"/>
            </a:pPr>
            <a:r>
              <a:rPr lang="en-AU"/>
              <a:t>One with age, sex, and blood glucose. </a:t>
            </a:r>
            <a:endParaRPr/>
          </a:p>
          <a:p>
            <a:pPr indent="-412750" lvl="1" marL="914400" rtl="0" algn="l">
              <a:spcBef>
                <a:spcPts val="0"/>
              </a:spcBef>
              <a:spcAft>
                <a:spcPts val="0"/>
              </a:spcAft>
              <a:buSzPts val="2900"/>
              <a:buChar char="○"/>
            </a:pPr>
            <a:r>
              <a:rPr lang="en-AU"/>
              <a:t>One with age, sex, and blood glucose AND BMI. </a:t>
            </a:r>
            <a:endParaRPr/>
          </a:p>
          <a:p>
            <a:pPr indent="-228600" lvl="0" marL="457200" rtl="0" algn="l">
              <a:spcBef>
                <a:spcPts val="0"/>
              </a:spcBef>
              <a:spcAft>
                <a:spcPts val="0"/>
              </a:spcAft>
              <a:buSzPts val="3500"/>
              <a:buNone/>
            </a:pPr>
            <a:r>
              <a:rPr lang="en-AU"/>
              <a:t>Select from three models, logistic regression with and without L1 and Random Forest. Each model is tuned using a 3-fold CV within the training dataset (i.e. using nested CV)</a:t>
            </a:r>
            <a:endParaRPr/>
          </a:p>
          <a:p>
            <a:pPr indent="-228600" lvl="0" marL="457200" rtl="0" algn="l">
              <a:spcBef>
                <a:spcPts val="0"/>
              </a:spcBef>
              <a:spcAft>
                <a:spcPts val="0"/>
              </a:spcAft>
              <a:buSzPts val="3500"/>
              <a:buNone/>
            </a:pPr>
            <a:r>
              <a:rPr lang="en-AU"/>
              <a:t>Performance is measured using AUC and Brier Index</a:t>
            </a:r>
            <a:endParaRPr/>
          </a:p>
          <a:p>
            <a:pPr indent="0" lvl="0" marL="0" rtl="0" algn="l">
              <a:spcBef>
                <a:spcPts val="1000"/>
              </a:spcBef>
              <a:spcAft>
                <a:spcPts val="0"/>
              </a:spcAft>
              <a:buNone/>
            </a:pPr>
            <a:r>
              <a:t/>
            </a:r>
            <a:endParaRPr/>
          </a:p>
        </p:txBody>
      </p:sp>
      <p:sp>
        <p:nvSpPr>
          <p:cNvPr id="1119" name="Google Shape;1119;p126"/>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27"/>
          <p:cNvSpPr txBox="1"/>
          <p:nvPr>
            <p:ph type="title"/>
          </p:nvPr>
        </p:nvSpPr>
        <p:spPr>
          <a:xfrm>
            <a:off x="496575" y="395075"/>
            <a:ext cx="11408400" cy="887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i="1" lang="en-AU"/>
              <a:t>Implementation plan</a:t>
            </a:r>
            <a:endParaRPr i="1"/>
          </a:p>
        </p:txBody>
      </p:sp>
      <p:sp>
        <p:nvSpPr>
          <p:cNvPr id="1126" name="Google Shape;1126;p127"/>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228600" lvl="0" marL="457200" rtl="0" algn="l">
              <a:spcBef>
                <a:spcPts val="1000"/>
              </a:spcBef>
              <a:spcAft>
                <a:spcPts val="0"/>
              </a:spcAft>
              <a:buSzPts val="3500"/>
              <a:buNone/>
            </a:pPr>
            <a:r>
              <a:rPr lang="en-AU"/>
              <a:t>Make two models to predict “diabetes” outcome using Chen dataset</a:t>
            </a:r>
            <a:endParaRPr/>
          </a:p>
          <a:p>
            <a:pPr indent="-412750" lvl="1" marL="914400" rtl="0" algn="l">
              <a:spcBef>
                <a:spcPts val="0"/>
              </a:spcBef>
              <a:spcAft>
                <a:spcPts val="0"/>
              </a:spcAft>
              <a:buSzPts val="2900"/>
              <a:buChar char="○"/>
            </a:pPr>
            <a:r>
              <a:rPr lang="en-AU"/>
              <a:t>One with age, sex, and blood glucose. </a:t>
            </a:r>
            <a:endParaRPr/>
          </a:p>
          <a:p>
            <a:pPr indent="-412750" lvl="1" marL="914400" rtl="0" algn="l">
              <a:spcBef>
                <a:spcPts val="0"/>
              </a:spcBef>
              <a:spcAft>
                <a:spcPts val="0"/>
              </a:spcAft>
              <a:buSzPts val="2900"/>
              <a:buChar char="○"/>
            </a:pPr>
            <a:r>
              <a:rPr lang="en-AU"/>
              <a:t>One with age, sex, and blood glucose AND BMI. </a:t>
            </a:r>
            <a:endParaRPr/>
          </a:p>
          <a:p>
            <a:pPr indent="-228600" lvl="0" marL="457200" rtl="0" algn="l">
              <a:spcBef>
                <a:spcPts val="0"/>
              </a:spcBef>
              <a:spcAft>
                <a:spcPts val="0"/>
              </a:spcAft>
              <a:buSzPts val="3500"/>
              <a:buNone/>
            </a:pPr>
            <a:r>
              <a:rPr lang="en-AU"/>
              <a:t>Measure performance using, AUC, Brier Index</a:t>
            </a:r>
            <a:endParaRPr/>
          </a:p>
          <a:p>
            <a:pPr indent="-228600" lvl="0" marL="457200" rtl="0" algn="l">
              <a:spcBef>
                <a:spcPts val="0"/>
              </a:spcBef>
              <a:spcAft>
                <a:spcPts val="0"/>
              </a:spcAft>
              <a:buSzPts val="3500"/>
              <a:buNone/>
            </a:pPr>
            <a:r>
              <a:rPr lang="en-AU"/>
              <a:t>Use leave-one-site-out cross-validation to simulate having trained on all sites except one</a:t>
            </a:r>
            <a:endParaRPr/>
          </a:p>
          <a:p>
            <a:pPr indent="-228600" lvl="0" marL="457200" rtl="0" algn="l">
              <a:spcBef>
                <a:spcPts val="0"/>
              </a:spcBef>
              <a:spcAft>
                <a:spcPts val="0"/>
              </a:spcAft>
              <a:buSzPts val="3500"/>
              <a:buNone/>
            </a:pPr>
            <a:r>
              <a:rPr lang="en-AU"/>
              <a:t>Fir</a:t>
            </a:r>
            <a:endParaRPr/>
          </a:p>
          <a:p>
            <a:pPr indent="-228600" lvl="0" marL="457200" rtl="0" algn="l">
              <a:spcBef>
                <a:spcPts val="0"/>
              </a:spcBef>
              <a:spcAft>
                <a:spcPts val="0"/>
              </a:spcAft>
              <a:buSzPts val="3500"/>
              <a:buNone/>
            </a:pPr>
            <a:r>
              <a:t/>
            </a:r>
            <a:endParaRPr/>
          </a:p>
          <a:p>
            <a:pPr indent="0" lvl="0" marL="0" rtl="0" algn="l">
              <a:spcBef>
                <a:spcPts val="1000"/>
              </a:spcBef>
              <a:spcAft>
                <a:spcPts val="0"/>
              </a:spcAft>
              <a:buNone/>
            </a:pPr>
            <a:r>
              <a:t/>
            </a:r>
            <a:endParaRPr/>
          </a:p>
        </p:txBody>
      </p:sp>
      <p:sp>
        <p:nvSpPr>
          <p:cNvPr id="1127" name="Google Shape;1127;p127"/>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28"/>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6000"/>
              <a:buFont typeface="Georgia"/>
              <a:buNone/>
            </a:pPr>
            <a:r>
              <a:rPr b="1" lang="en-AU"/>
              <a:t>Interactive Session 5</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29"/>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Interactive session 5</a:t>
            </a:r>
            <a:endParaRPr/>
          </a:p>
        </p:txBody>
      </p:sp>
      <p:sp>
        <p:nvSpPr>
          <p:cNvPr id="1138" name="Google Shape;1138;p129"/>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000"/>
              </a:spcBef>
              <a:spcAft>
                <a:spcPts val="0"/>
              </a:spcAft>
              <a:buClr>
                <a:schemeClr val="dk1"/>
              </a:buClr>
              <a:buSzPts val="2400"/>
              <a:buFont typeface="Arial"/>
              <a:buNone/>
            </a:pPr>
            <a:r>
              <a:rPr lang="en-AU" sz="2400"/>
              <a:t>Try to implement the plan for the analysis above. Use the code previously given to start to analyse the problem</a:t>
            </a:r>
            <a:endParaRPr/>
          </a:p>
        </p:txBody>
      </p:sp>
      <p:sp>
        <p:nvSpPr>
          <p:cNvPr id="1139" name="Google Shape;1139;p129"/>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30"/>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Return from interactive session 5</a:t>
            </a:r>
            <a:endParaRPr/>
          </a:p>
        </p:txBody>
      </p:sp>
      <p:sp>
        <p:nvSpPr>
          <p:cNvPr id="1145" name="Google Shape;1145;p130"/>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000"/>
              </a:spcBef>
              <a:spcAft>
                <a:spcPts val="0"/>
              </a:spcAft>
              <a:buClr>
                <a:schemeClr val="dk1"/>
              </a:buClr>
              <a:buSzPts val="2400"/>
              <a:buFont typeface="Arial"/>
              <a:buNone/>
            </a:pPr>
            <a:r>
              <a:rPr lang="en-AU" sz="2400"/>
              <a:t>What can be said?</a:t>
            </a:r>
            <a:endParaRPr/>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t/>
            </a:r>
            <a:endParaRPr sz="2400"/>
          </a:p>
          <a:p>
            <a:pPr indent="-63600" lvl="1" marL="216000" rtl="0" algn="l">
              <a:lnSpc>
                <a:spcPct val="100000"/>
              </a:lnSpc>
              <a:spcBef>
                <a:spcPts val="500"/>
              </a:spcBef>
              <a:spcAft>
                <a:spcPts val="0"/>
              </a:spcAft>
              <a:buClr>
                <a:schemeClr val="dk1"/>
              </a:buClr>
              <a:buSzPts val="2400"/>
              <a:buNone/>
            </a:pPr>
            <a:r>
              <a:t/>
            </a:r>
            <a:endParaRPr sz="2400"/>
          </a:p>
          <a:p>
            <a:pPr indent="0" lvl="0" marL="0" marR="0" rtl="0" algn="l">
              <a:lnSpc>
                <a:spcPct val="100000"/>
              </a:lnSpc>
              <a:spcBef>
                <a:spcPts val="1000"/>
              </a:spcBef>
              <a:spcAft>
                <a:spcPts val="0"/>
              </a:spcAft>
              <a:buClr>
                <a:schemeClr val="dk1"/>
              </a:buClr>
              <a:buSzPts val="2400"/>
              <a:buFont typeface="Arial"/>
              <a:buNone/>
            </a:pPr>
            <a:r>
              <a:t/>
            </a:r>
            <a:endParaRPr sz="2400"/>
          </a:p>
        </p:txBody>
      </p:sp>
      <p:sp>
        <p:nvSpPr>
          <p:cNvPr id="1146" name="Google Shape;1146;p130"/>
          <p:cNvSpPr txBox="1"/>
          <p:nvPr/>
        </p:nvSpPr>
        <p:spPr>
          <a:xfrm>
            <a:off x="3200400" y="685800"/>
            <a:ext cx="18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7" name="Google Shape;1147;p130"/>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3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6000"/>
              <a:buFont typeface="Georgia"/>
              <a:buNone/>
            </a:pPr>
            <a:r>
              <a:rPr b="1" lang="en-AU"/>
              <a:t>Session 6:  </a:t>
            </a:r>
            <a:r>
              <a:rPr b="1" lang="en-AU"/>
              <a:t>Common issues in machine learning in life sciences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3"/>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Examples of machine learning in daily life</a:t>
            </a:r>
            <a:endParaRPr/>
          </a:p>
        </p:txBody>
      </p:sp>
      <p:sp>
        <p:nvSpPr>
          <p:cNvPr id="248" name="Google Shape;248;p33"/>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1000"/>
              </a:spcBef>
              <a:spcAft>
                <a:spcPts val="0"/>
              </a:spcAft>
              <a:buClr>
                <a:schemeClr val="dk1"/>
              </a:buClr>
              <a:buSzPts val="2000"/>
              <a:buFont typeface="Arial"/>
              <a:buChar char="•"/>
            </a:pPr>
            <a:r>
              <a:rPr lang="en-AU"/>
              <a:t>Predictive text</a:t>
            </a:r>
            <a:endParaRPr/>
          </a:p>
          <a:p>
            <a:pPr indent="-342900" lvl="0" marL="342900" rtl="0" algn="l">
              <a:lnSpc>
                <a:spcPct val="100000"/>
              </a:lnSpc>
              <a:spcBef>
                <a:spcPts val="1000"/>
              </a:spcBef>
              <a:spcAft>
                <a:spcPts val="0"/>
              </a:spcAft>
              <a:buClr>
                <a:schemeClr val="dk1"/>
              </a:buClr>
              <a:buSzPts val="2000"/>
              <a:buFont typeface="Arial"/>
              <a:buChar char="•"/>
            </a:pPr>
            <a:r>
              <a:rPr lang="en-AU"/>
              <a:t>Spam filtering</a:t>
            </a:r>
            <a:endParaRPr/>
          </a:p>
          <a:p>
            <a:pPr indent="-342900" lvl="0" marL="342900" rtl="0" algn="l">
              <a:lnSpc>
                <a:spcPct val="100000"/>
              </a:lnSpc>
              <a:spcBef>
                <a:spcPts val="1000"/>
              </a:spcBef>
              <a:spcAft>
                <a:spcPts val="0"/>
              </a:spcAft>
              <a:buClr>
                <a:schemeClr val="dk1"/>
              </a:buClr>
              <a:buSzPts val="2000"/>
              <a:buFont typeface="Arial"/>
              <a:buChar char="•"/>
            </a:pPr>
            <a:r>
              <a:rPr lang="en-AU"/>
              <a:t>Face/fingerprint phone unlock</a:t>
            </a:r>
            <a:endParaRPr/>
          </a:p>
          <a:p>
            <a:pPr indent="-342900" lvl="0" marL="342900" rtl="0" algn="l">
              <a:lnSpc>
                <a:spcPct val="100000"/>
              </a:lnSpc>
              <a:spcBef>
                <a:spcPts val="1000"/>
              </a:spcBef>
              <a:spcAft>
                <a:spcPts val="0"/>
              </a:spcAft>
              <a:buClr>
                <a:schemeClr val="dk1"/>
              </a:buClr>
              <a:buSzPts val="2000"/>
              <a:buFont typeface="Arial"/>
              <a:buChar char="•"/>
            </a:pPr>
            <a:r>
              <a:rPr lang="en-AU"/>
              <a:t>Recommenders in Netflix/Spotify etc</a:t>
            </a:r>
            <a:endParaRPr/>
          </a:p>
          <a:p>
            <a:pPr indent="-342900" lvl="0" marL="342900" rtl="0" algn="l">
              <a:lnSpc>
                <a:spcPct val="100000"/>
              </a:lnSpc>
              <a:spcBef>
                <a:spcPts val="1000"/>
              </a:spcBef>
              <a:spcAft>
                <a:spcPts val="0"/>
              </a:spcAft>
              <a:buClr>
                <a:schemeClr val="dk1"/>
              </a:buClr>
              <a:buSzPts val="2000"/>
              <a:buFont typeface="Arial"/>
              <a:buChar char="•"/>
            </a:pPr>
            <a:r>
              <a:rPr lang="en-AU"/>
              <a:t>ChatGPT/Claude/Gemini etc</a:t>
            </a:r>
            <a:endParaRPr/>
          </a:p>
          <a:p>
            <a:pPr indent="0" lvl="0" marL="0" rtl="0" algn="l">
              <a:lnSpc>
                <a:spcPct val="100000"/>
              </a:lnSpc>
              <a:spcBef>
                <a:spcPts val="1000"/>
              </a:spcBef>
              <a:spcAft>
                <a:spcPts val="0"/>
              </a:spcAft>
              <a:buNone/>
            </a:pPr>
            <a:r>
              <a:t/>
            </a:r>
            <a:endParaRPr/>
          </a:p>
        </p:txBody>
      </p:sp>
      <p:pic>
        <p:nvPicPr>
          <p:cNvPr descr="How can I personalise and turn predictive text on and off on my Samsung  Galaxy device? | Samsung UK" id="249" name="Google Shape;249;p33"/>
          <p:cNvPicPr preferRelativeResize="0"/>
          <p:nvPr/>
        </p:nvPicPr>
        <p:blipFill rotWithShape="1">
          <a:blip r:embed="rId3">
            <a:alphaModFix/>
          </a:blip>
          <a:srcRect b="0" l="0" r="0" t="0"/>
          <a:stretch/>
        </p:blipFill>
        <p:spPr>
          <a:xfrm>
            <a:off x="6369080" y="1371494"/>
            <a:ext cx="2819400" cy="1552854"/>
          </a:xfrm>
          <a:prstGeom prst="rect">
            <a:avLst/>
          </a:prstGeom>
          <a:noFill/>
          <a:ln>
            <a:noFill/>
          </a:ln>
        </p:spPr>
      </p:pic>
      <p:sp>
        <p:nvSpPr>
          <p:cNvPr id="250" name="Google Shape;250;p33"/>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32"/>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Summary of today</a:t>
            </a:r>
            <a:endParaRPr/>
          </a:p>
        </p:txBody>
      </p:sp>
      <p:sp>
        <p:nvSpPr>
          <p:cNvPr id="1158" name="Google Shape;1158;p132"/>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600"/>
              <a:buFont typeface="Arial"/>
              <a:buChar char="•"/>
            </a:pPr>
            <a:r>
              <a:rPr lang="en-AU" sz="2600"/>
              <a:t>Basic concepts of machine learning (prediction not attribution)</a:t>
            </a:r>
            <a:endParaRPr/>
          </a:p>
          <a:p>
            <a:pPr indent="-342900" lvl="0" marL="342900" rtl="0" algn="l">
              <a:lnSpc>
                <a:spcPct val="100000"/>
              </a:lnSpc>
              <a:spcBef>
                <a:spcPts val="1000"/>
              </a:spcBef>
              <a:spcAft>
                <a:spcPts val="0"/>
              </a:spcAft>
              <a:buClr>
                <a:schemeClr val="dk1"/>
              </a:buClr>
              <a:buSzPts val="2600"/>
              <a:buFont typeface="Arial"/>
              <a:buChar char="•"/>
            </a:pPr>
            <a:r>
              <a:rPr lang="en-AU" sz="2600"/>
              <a:t>Explored supervised learning, in particular classification</a:t>
            </a:r>
            <a:endParaRPr/>
          </a:p>
          <a:p>
            <a:pPr indent="-342900" lvl="0" marL="342900" rtl="0" algn="l">
              <a:lnSpc>
                <a:spcPct val="100000"/>
              </a:lnSpc>
              <a:spcBef>
                <a:spcPts val="1000"/>
              </a:spcBef>
              <a:spcAft>
                <a:spcPts val="0"/>
              </a:spcAft>
              <a:buClr>
                <a:schemeClr val="dk1"/>
              </a:buClr>
              <a:buSzPts val="2600"/>
              <a:buFont typeface="Arial"/>
              <a:buChar char="•"/>
            </a:pPr>
            <a:r>
              <a:rPr lang="en-AU" sz="2600"/>
              <a:t>Touched on a few algorithms</a:t>
            </a:r>
            <a:endParaRPr/>
          </a:p>
          <a:p>
            <a:pPr indent="-342900" lvl="0" marL="342900" rtl="0" algn="l">
              <a:lnSpc>
                <a:spcPct val="100000"/>
              </a:lnSpc>
              <a:spcBef>
                <a:spcPts val="1000"/>
              </a:spcBef>
              <a:spcAft>
                <a:spcPts val="0"/>
              </a:spcAft>
              <a:buClr>
                <a:schemeClr val="dk1"/>
              </a:buClr>
              <a:buSzPts val="2600"/>
              <a:buFont typeface="Arial"/>
              <a:buChar char="•"/>
            </a:pPr>
            <a:r>
              <a:rPr lang="en-AU" sz="2600"/>
              <a:t>Described experimental design for ML</a:t>
            </a:r>
            <a:endParaRPr/>
          </a:p>
          <a:p>
            <a:pPr indent="-177800" lvl="0" marL="342900" rtl="0" algn="l">
              <a:lnSpc>
                <a:spcPct val="100000"/>
              </a:lnSpc>
              <a:spcBef>
                <a:spcPts val="1000"/>
              </a:spcBef>
              <a:spcAft>
                <a:spcPts val="0"/>
              </a:spcAft>
              <a:buClr>
                <a:schemeClr val="dk1"/>
              </a:buClr>
              <a:buSzPts val="2600"/>
              <a:buFont typeface="Arial"/>
              <a:buNone/>
            </a:pPr>
            <a:r>
              <a:t/>
            </a:r>
            <a:endParaRPr sz="2600"/>
          </a:p>
          <a:p>
            <a:pPr indent="-342900" lvl="0" marL="342900" rtl="0" algn="l">
              <a:lnSpc>
                <a:spcPct val="100000"/>
              </a:lnSpc>
              <a:spcBef>
                <a:spcPts val="1000"/>
              </a:spcBef>
              <a:spcAft>
                <a:spcPts val="0"/>
              </a:spcAft>
              <a:buClr>
                <a:schemeClr val="dk1"/>
              </a:buClr>
              <a:buSzPts val="2600"/>
              <a:buFont typeface="Arial"/>
              <a:buChar char="•"/>
            </a:pPr>
            <a:r>
              <a:rPr lang="en-AU" sz="2600"/>
              <a:t>But there is a wealth of information not covered. </a:t>
            </a:r>
            <a:endParaRPr/>
          </a:p>
        </p:txBody>
      </p:sp>
      <p:sp>
        <p:nvSpPr>
          <p:cNvPr id="1159" name="Google Shape;1159;p132"/>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sz="1400">
                <a:solidFill>
                  <a:srgbClr val="000000"/>
                </a:solidFill>
              </a:rPr>
              <a:t>‹#›</a:t>
            </a:fld>
            <a:endParaRPr sz="1400">
              <a:solidFill>
                <a:srgbClr val="000000"/>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33"/>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Data changes over time</a:t>
            </a:r>
            <a:endParaRPr/>
          </a:p>
        </p:txBody>
      </p:sp>
      <p:pic>
        <p:nvPicPr>
          <p:cNvPr id="1165" name="Google Shape;1165;p133"/>
          <p:cNvPicPr preferRelativeResize="0"/>
          <p:nvPr/>
        </p:nvPicPr>
        <p:blipFill rotWithShape="1">
          <a:blip r:embed="rId3">
            <a:alphaModFix/>
          </a:blip>
          <a:srcRect b="0" l="0" r="0" t="0"/>
          <a:stretch/>
        </p:blipFill>
        <p:spPr>
          <a:xfrm>
            <a:off x="5979285" y="1852612"/>
            <a:ext cx="6096000" cy="3152775"/>
          </a:xfrm>
          <a:prstGeom prst="rect">
            <a:avLst/>
          </a:prstGeom>
          <a:noFill/>
          <a:ln>
            <a:noFill/>
          </a:ln>
        </p:spPr>
      </p:pic>
      <p:sp>
        <p:nvSpPr>
          <p:cNvPr id="1166" name="Google Shape;1166;p133"/>
          <p:cNvSpPr txBox="1"/>
          <p:nvPr/>
        </p:nvSpPr>
        <p:spPr>
          <a:xfrm>
            <a:off x="316356" y="1532415"/>
            <a:ext cx="5779644"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AU" sz="2000">
                <a:solidFill>
                  <a:schemeClr val="dk1"/>
                </a:solidFill>
                <a:latin typeface="Calibri"/>
                <a:ea typeface="Calibri"/>
                <a:cs typeface="Calibri"/>
                <a:sym typeface="Calibri"/>
              </a:rPr>
              <a:t>Often we collect data from different sources and the relationships between variables may differ: </a:t>
            </a:r>
            <a:endParaRPr/>
          </a:p>
          <a:p>
            <a:pPr indent="-342900" lvl="0" marL="342900" marR="0" rtl="0" algn="l">
              <a:lnSpc>
                <a:spcPct val="100000"/>
              </a:lnSpc>
              <a:spcBef>
                <a:spcPts val="1000"/>
              </a:spcBef>
              <a:spcAft>
                <a:spcPts val="0"/>
              </a:spcAft>
              <a:buClr>
                <a:schemeClr val="dk1"/>
              </a:buClr>
              <a:buSzPts val="2000"/>
              <a:buFont typeface="Arial"/>
              <a:buChar char="•"/>
            </a:pPr>
            <a:r>
              <a:rPr lang="en-AU" sz="2000">
                <a:solidFill>
                  <a:schemeClr val="dk1"/>
                </a:solidFill>
                <a:latin typeface="Calibri"/>
                <a:ea typeface="Calibri"/>
                <a:cs typeface="Calibri"/>
                <a:sym typeface="Calibri"/>
              </a:rPr>
              <a:t>equipment (scanners, assays etc)</a:t>
            </a:r>
            <a:endParaRPr/>
          </a:p>
          <a:p>
            <a:pPr indent="-342900" lvl="0" marL="342900" marR="0" rtl="0" algn="l">
              <a:lnSpc>
                <a:spcPct val="100000"/>
              </a:lnSpc>
              <a:spcBef>
                <a:spcPts val="1000"/>
              </a:spcBef>
              <a:spcAft>
                <a:spcPts val="0"/>
              </a:spcAft>
              <a:buClr>
                <a:schemeClr val="dk1"/>
              </a:buClr>
              <a:buSzPts val="2000"/>
              <a:buFont typeface="Arial"/>
              <a:buChar char="•"/>
            </a:pPr>
            <a:r>
              <a:rPr lang="en-AU" sz="2000">
                <a:solidFill>
                  <a:schemeClr val="dk1"/>
                </a:solidFill>
                <a:latin typeface="Calibri"/>
                <a:ea typeface="Calibri"/>
                <a:cs typeface="Calibri"/>
                <a:sym typeface="Calibri"/>
              </a:rPr>
              <a:t>environment, people, process</a:t>
            </a:r>
            <a:endParaRPr/>
          </a:p>
          <a:p>
            <a:pPr indent="-342900" lvl="0" marL="342900" marR="0" rtl="0" algn="l">
              <a:lnSpc>
                <a:spcPct val="100000"/>
              </a:lnSpc>
              <a:spcBef>
                <a:spcPts val="1000"/>
              </a:spcBef>
              <a:spcAft>
                <a:spcPts val="0"/>
              </a:spcAft>
              <a:buClr>
                <a:schemeClr val="dk1"/>
              </a:buClr>
              <a:buSzPts val="2000"/>
              <a:buFont typeface="Arial"/>
              <a:buChar char="•"/>
            </a:pPr>
            <a:r>
              <a:rPr lang="en-AU" sz="2000">
                <a:solidFill>
                  <a:schemeClr val="dk1"/>
                </a:solidFill>
                <a:latin typeface="Calibri"/>
                <a:ea typeface="Calibri"/>
                <a:cs typeface="Calibri"/>
                <a:sym typeface="Calibri"/>
              </a:rPr>
              <a:t>cohorts and study design</a:t>
            </a:r>
            <a:endParaRPr/>
          </a:p>
          <a:p>
            <a:pPr indent="0" lvl="0" marL="0" marR="0" rtl="0" algn="l">
              <a:lnSpc>
                <a:spcPct val="10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0" marL="0" marR="0" rtl="0" algn="l">
              <a:lnSpc>
                <a:spcPct val="100000"/>
              </a:lnSpc>
              <a:spcBef>
                <a:spcPts val="1000"/>
              </a:spcBef>
              <a:spcAft>
                <a:spcPts val="0"/>
              </a:spcAft>
              <a:buClr>
                <a:schemeClr val="dk1"/>
              </a:buClr>
              <a:buSzPts val="2000"/>
              <a:buFont typeface="Arial"/>
              <a:buNone/>
            </a:pPr>
            <a:r>
              <a:rPr lang="en-AU" sz="2000">
                <a:solidFill>
                  <a:schemeClr val="dk1"/>
                </a:solidFill>
                <a:latin typeface="Calibri"/>
                <a:ea typeface="Calibri"/>
                <a:cs typeface="Calibri"/>
                <a:sym typeface="Calibri"/>
              </a:rPr>
              <a:t>Depending on the issue, you may want to harmonize datasets (make them more similar) using statistical methods</a:t>
            </a:r>
            <a:endParaRPr/>
          </a:p>
          <a:p>
            <a:pPr indent="0" lvl="0" marL="0" marR="0" rtl="0" algn="l">
              <a:lnSpc>
                <a:spcPct val="100000"/>
              </a:lnSpc>
              <a:spcBef>
                <a:spcPts val="1000"/>
              </a:spcBef>
              <a:spcAft>
                <a:spcPts val="0"/>
              </a:spcAft>
              <a:buClr>
                <a:schemeClr val="dk1"/>
              </a:buClr>
              <a:buSzPts val="2000"/>
              <a:buFont typeface="Arial"/>
              <a:buNone/>
            </a:pPr>
            <a:r>
              <a:rPr lang="en-AU" sz="2000">
                <a:solidFill>
                  <a:schemeClr val="dk1"/>
                </a:solidFill>
                <a:latin typeface="Calibri"/>
                <a:ea typeface="Calibri"/>
                <a:cs typeface="Calibri"/>
                <a:sym typeface="Calibri"/>
              </a:rPr>
              <a:t>OR</a:t>
            </a:r>
            <a:endParaRPr/>
          </a:p>
          <a:p>
            <a:pPr indent="0" lvl="0" marL="0" marR="0" rtl="0" algn="l">
              <a:lnSpc>
                <a:spcPct val="100000"/>
              </a:lnSpc>
              <a:spcBef>
                <a:spcPts val="1000"/>
              </a:spcBef>
              <a:spcAft>
                <a:spcPts val="0"/>
              </a:spcAft>
              <a:buClr>
                <a:schemeClr val="dk1"/>
              </a:buClr>
              <a:buSzPts val="2000"/>
              <a:buFont typeface="Arial"/>
              <a:buNone/>
            </a:pPr>
            <a:r>
              <a:rPr lang="en-AU" sz="2000">
                <a:solidFill>
                  <a:schemeClr val="dk1"/>
                </a:solidFill>
                <a:latin typeface="Calibri"/>
                <a:ea typeface="Calibri"/>
                <a:cs typeface="Calibri"/>
                <a:sym typeface="Calibri"/>
              </a:rPr>
              <a:t>You may need to train a classifier that can be robust to distribution shifts. </a:t>
            </a:r>
            <a:endParaRPr/>
          </a:p>
        </p:txBody>
      </p:sp>
      <p:sp>
        <p:nvSpPr>
          <p:cNvPr id="1167" name="Google Shape;1167;p133"/>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34"/>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Measurement noise</a:t>
            </a:r>
            <a:endParaRPr/>
          </a:p>
        </p:txBody>
      </p:sp>
      <p:pic>
        <p:nvPicPr>
          <p:cNvPr id="1174" name="Google Shape;1174;p134"/>
          <p:cNvPicPr preferRelativeResize="0"/>
          <p:nvPr>
            <p:ph idx="1" type="body"/>
          </p:nvPr>
        </p:nvPicPr>
        <p:blipFill rotWithShape="1">
          <a:blip r:embed="rId3">
            <a:alphaModFix/>
          </a:blip>
          <a:srcRect b="0" l="0" r="0" t="0"/>
          <a:stretch/>
        </p:blipFill>
        <p:spPr>
          <a:xfrm>
            <a:off x="5739803" y="210571"/>
            <a:ext cx="6341700" cy="2433000"/>
          </a:xfrm>
          <a:prstGeom prst="rect">
            <a:avLst/>
          </a:prstGeom>
          <a:noFill/>
          <a:ln>
            <a:noFill/>
          </a:ln>
        </p:spPr>
      </p:pic>
      <p:sp>
        <p:nvSpPr>
          <p:cNvPr id="1175" name="Google Shape;1175;p134"/>
          <p:cNvSpPr txBox="1"/>
          <p:nvPr/>
        </p:nvSpPr>
        <p:spPr>
          <a:xfrm>
            <a:off x="258056" y="1532415"/>
            <a:ext cx="5400000" cy="43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AU" sz="2000">
                <a:solidFill>
                  <a:schemeClr val="dk1"/>
                </a:solidFill>
                <a:latin typeface="Calibri"/>
                <a:ea typeface="Calibri"/>
                <a:cs typeface="Calibri"/>
                <a:sym typeface="Calibri"/>
              </a:rPr>
              <a:t>Often, we might measure something and know there is measurement noise. </a:t>
            </a:r>
            <a:endParaRPr/>
          </a:p>
          <a:p>
            <a:pPr indent="0" lvl="0" marL="0" marR="0" rtl="0" algn="l">
              <a:lnSpc>
                <a:spcPct val="100000"/>
              </a:lnSpc>
              <a:spcBef>
                <a:spcPts val="1000"/>
              </a:spcBef>
              <a:spcAft>
                <a:spcPts val="0"/>
              </a:spcAft>
              <a:buClr>
                <a:schemeClr val="dk1"/>
              </a:buClr>
              <a:buSzPts val="2000"/>
              <a:buFont typeface="Arial"/>
              <a:buNone/>
            </a:pPr>
            <a:r>
              <a:rPr lang="en-AU" sz="2000">
                <a:solidFill>
                  <a:schemeClr val="dk1"/>
                </a:solidFill>
                <a:latin typeface="Calibri"/>
                <a:ea typeface="Calibri"/>
                <a:cs typeface="Calibri"/>
                <a:sym typeface="Calibri"/>
              </a:rPr>
              <a:t>It is possible to integrate this knowledge into your models: </a:t>
            </a:r>
            <a:endParaRPr/>
          </a:p>
          <a:p>
            <a:pPr indent="-342900" lvl="0" marL="342900" marR="0" rtl="0" algn="l">
              <a:lnSpc>
                <a:spcPct val="100000"/>
              </a:lnSpc>
              <a:spcBef>
                <a:spcPts val="1000"/>
              </a:spcBef>
              <a:spcAft>
                <a:spcPts val="0"/>
              </a:spcAft>
              <a:buClr>
                <a:schemeClr val="dk1"/>
              </a:buClr>
              <a:buSzPts val="2000"/>
              <a:buFont typeface="Arial"/>
              <a:buChar char="•"/>
            </a:pPr>
            <a:r>
              <a:rPr lang="en-AU" sz="2000">
                <a:solidFill>
                  <a:schemeClr val="dk1"/>
                </a:solidFill>
                <a:latin typeface="Calibri"/>
                <a:ea typeface="Calibri"/>
                <a:cs typeface="Calibri"/>
                <a:sym typeface="Calibri"/>
              </a:rPr>
              <a:t>Bayesian model allow you to integrate this information but can be complex to fit</a:t>
            </a:r>
            <a:endParaRPr/>
          </a:p>
          <a:p>
            <a:pPr indent="-342900" lvl="0" marL="342900" marR="0" rtl="0" algn="l">
              <a:lnSpc>
                <a:spcPct val="100000"/>
              </a:lnSpc>
              <a:spcBef>
                <a:spcPts val="1000"/>
              </a:spcBef>
              <a:spcAft>
                <a:spcPts val="0"/>
              </a:spcAft>
              <a:buClr>
                <a:schemeClr val="dk1"/>
              </a:buClr>
              <a:buSzPts val="2000"/>
              <a:buFont typeface="Arial"/>
              <a:buChar char="•"/>
            </a:pPr>
            <a:r>
              <a:rPr lang="en-AU" sz="2000">
                <a:solidFill>
                  <a:schemeClr val="dk1"/>
                </a:solidFill>
                <a:latin typeface="Calibri"/>
                <a:ea typeface="Calibri"/>
                <a:cs typeface="Calibri"/>
                <a:sym typeface="Calibri"/>
              </a:rPr>
              <a:t>Can up-weight or down weight features based on prior knowledge</a:t>
            </a:r>
            <a:endParaRPr/>
          </a:p>
          <a:p>
            <a:pPr indent="-342900" lvl="0" marL="342900" marR="0" rtl="0" algn="l">
              <a:lnSpc>
                <a:spcPct val="100000"/>
              </a:lnSpc>
              <a:spcBef>
                <a:spcPts val="1000"/>
              </a:spcBef>
              <a:spcAft>
                <a:spcPts val="0"/>
              </a:spcAft>
              <a:buClr>
                <a:schemeClr val="dk1"/>
              </a:buClr>
              <a:buSzPts val="2000"/>
              <a:buFont typeface="Arial"/>
              <a:buChar char="•"/>
            </a:pPr>
            <a:r>
              <a:rPr lang="en-AU" sz="2000">
                <a:solidFill>
                  <a:schemeClr val="dk1"/>
                </a:solidFill>
                <a:latin typeface="Calibri"/>
                <a:ea typeface="Calibri"/>
                <a:cs typeface="Calibri"/>
                <a:sym typeface="Calibri"/>
              </a:rPr>
              <a:t>Extensions of some models exist that can treat observed values as distributions rather than exact numbers</a:t>
            </a:r>
            <a:endParaRPr/>
          </a:p>
        </p:txBody>
      </p:sp>
      <p:sp>
        <p:nvSpPr>
          <p:cNvPr id="1176" name="Google Shape;1176;p134"/>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35"/>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Complicated datasets</a:t>
            </a:r>
            <a:endParaRPr/>
          </a:p>
        </p:txBody>
      </p:sp>
      <p:sp>
        <p:nvSpPr>
          <p:cNvPr id="1182" name="Google Shape;1182;p135"/>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Longitudinal datasets?</a:t>
            </a:r>
            <a:endParaRPr/>
          </a:p>
          <a:p>
            <a:pPr indent="-342900" lvl="0" marL="342900" rtl="0" algn="l">
              <a:lnSpc>
                <a:spcPct val="100000"/>
              </a:lnSpc>
              <a:spcBef>
                <a:spcPts val="1000"/>
              </a:spcBef>
              <a:spcAft>
                <a:spcPts val="0"/>
              </a:spcAft>
              <a:buClr>
                <a:schemeClr val="dk1"/>
              </a:buClr>
              <a:buSzPts val="2400"/>
              <a:buFont typeface="Arial"/>
              <a:buChar char="•"/>
            </a:pPr>
            <a:r>
              <a:rPr lang="en-AU" sz="2400"/>
              <a:t>Look for models that can incorporated temporal relationships (survival or mixed linear models often have ML extensions)</a:t>
            </a:r>
            <a:endParaRPr/>
          </a:p>
          <a:p>
            <a:pPr indent="0" lvl="0" marL="0" marR="0" rtl="0" algn="l">
              <a:lnSpc>
                <a:spcPct val="100000"/>
              </a:lnSpc>
              <a:spcBef>
                <a:spcPts val="1000"/>
              </a:spcBef>
              <a:spcAft>
                <a:spcPts val="0"/>
              </a:spcAft>
              <a:buClr>
                <a:schemeClr val="dk1"/>
              </a:buClr>
              <a:buSzPts val="2400"/>
              <a:buFont typeface="Arial"/>
              <a:buNone/>
            </a:pPr>
            <a:r>
              <a:rPr lang="en-AU" sz="2400"/>
              <a:t>Lots of weird structure in my data (relationships between samples)?</a:t>
            </a:r>
            <a:endParaRPr/>
          </a:p>
          <a:p>
            <a:pPr indent="-342900" lvl="0" marL="342900" rtl="0" algn="l">
              <a:lnSpc>
                <a:spcPct val="100000"/>
              </a:lnSpc>
              <a:spcBef>
                <a:spcPts val="1000"/>
              </a:spcBef>
              <a:spcAft>
                <a:spcPts val="0"/>
              </a:spcAft>
              <a:buClr>
                <a:schemeClr val="dk1"/>
              </a:buClr>
              <a:buSzPts val="2400"/>
              <a:buFont typeface="Arial"/>
              <a:buChar char="•"/>
            </a:pPr>
            <a:r>
              <a:rPr lang="en-AU" sz="2400"/>
              <a:t>Graph based models exist that can incorporate lots of relationships</a:t>
            </a:r>
            <a:endParaRPr/>
          </a:p>
          <a:p>
            <a:pPr indent="-342900" lvl="0" marL="342900" rtl="0" algn="l">
              <a:lnSpc>
                <a:spcPct val="100000"/>
              </a:lnSpc>
              <a:spcBef>
                <a:spcPts val="1000"/>
              </a:spcBef>
              <a:spcAft>
                <a:spcPts val="0"/>
              </a:spcAft>
              <a:buClr>
                <a:schemeClr val="dk1"/>
              </a:buClr>
              <a:buSzPts val="2400"/>
              <a:buFont typeface="Arial"/>
              <a:buChar char="•"/>
            </a:pPr>
            <a:r>
              <a:rPr lang="en-AU" sz="2400"/>
              <a:t>Hierarchical information can also be represented in certain types of linear mixed models and their extensions</a:t>
            </a:r>
            <a:endParaRPr/>
          </a:p>
          <a:p>
            <a:pPr indent="-190500" lvl="0" marL="34290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rPr lang="en-AU" sz="2400"/>
              <a:t>Often datasets are reframed as cross-sectional tasks, even if they aren’t exactly</a:t>
            </a:r>
            <a:endParaRPr/>
          </a:p>
          <a:p>
            <a:pPr indent="0" lvl="0" marL="0" marR="0" rtl="0" algn="l">
              <a:lnSpc>
                <a:spcPct val="100000"/>
              </a:lnSpc>
              <a:spcBef>
                <a:spcPts val="1000"/>
              </a:spcBef>
              <a:spcAft>
                <a:spcPts val="0"/>
              </a:spcAft>
              <a:buClr>
                <a:schemeClr val="dk1"/>
              </a:buClr>
              <a:buSzPts val="2400"/>
              <a:buFont typeface="Arial"/>
              <a:buNone/>
            </a:pPr>
            <a:r>
              <a:t/>
            </a:r>
            <a:endParaRPr sz="2400"/>
          </a:p>
        </p:txBody>
      </p:sp>
      <p:sp>
        <p:nvSpPr>
          <p:cNvPr id="1183" name="Google Shape;1183;p135"/>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36"/>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How big does my sample size need to be?</a:t>
            </a:r>
            <a:endParaRPr/>
          </a:p>
        </p:txBody>
      </p:sp>
      <p:sp>
        <p:nvSpPr>
          <p:cNvPr id="1189" name="Google Shape;1189;p136"/>
          <p:cNvSpPr txBox="1"/>
          <p:nvPr>
            <p:ph idx="1" type="body"/>
          </p:nvPr>
        </p:nvSpPr>
        <p:spPr>
          <a:xfrm>
            <a:off x="219152" y="1532425"/>
            <a:ext cx="7089900" cy="43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Very hard to estimate. </a:t>
            </a:r>
            <a:endParaRPr/>
          </a:p>
          <a:p>
            <a:pPr indent="-406400" lvl="0" marL="457200" rtl="0" algn="l">
              <a:lnSpc>
                <a:spcPct val="100000"/>
              </a:lnSpc>
              <a:spcBef>
                <a:spcPts val="1000"/>
              </a:spcBef>
              <a:spcAft>
                <a:spcPts val="0"/>
              </a:spcAft>
              <a:buSzPts val="2800"/>
              <a:buChar char="●"/>
            </a:pPr>
            <a:r>
              <a:rPr lang="en-AU" sz="2200"/>
              <a:t>How many features do you have?</a:t>
            </a:r>
            <a:endParaRPr sz="2200"/>
          </a:p>
          <a:p>
            <a:pPr indent="-406400" lvl="0" marL="457200" rtl="0" algn="l">
              <a:lnSpc>
                <a:spcPct val="100000"/>
              </a:lnSpc>
              <a:spcBef>
                <a:spcPts val="0"/>
              </a:spcBef>
              <a:spcAft>
                <a:spcPts val="0"/>
              </a:spcAft>
              <a:buSzPts val="2800"/>
              <a:buChar char="●"/>
            </a:pPr>
            <a:r>
              <a:rPr lang="en-AU" sz="2200"/>
              <a:t>How strong is the association between features and outcome? </a:t>
            </a:r>
            <a:endParaRPr sz="2200"/>
          </a:p>
          <a:p>
            <a:pPr indent="0" lvl="0" marL="0" marR="0" rtl="0" algn="l">
              <a:lnSpc>
                <a:spcPct val="100000"/>
              </a:lnSpc>
              <a:spcBef>
                <a:spcPts val="1000"/>
              </a:spcBef>
              <a:spcAft>
                <a:spcPts val="0"/>
              </a:spcAft>
              <a:buClr>
                <a:schemeClr val="dk1"/>
              </a:buClr>
              <a:buSzPts val="2400"/>
              <a:buFont typeface="Arial"/>
              <a:buNone/>
            </a:pPr>
            <a:r>
              <a:rPr lang="en-AU" sz="2400"/>
              <a:t>Power analysis is not exactly a thing for ML</a:t>
            </a:r>
            <a:endParaRPr sz="2400"/>
          </a:p>
          <a:p>
            <a:pPr indent="-368300" lvl="0" marL="457200" rtl="0" algn="l">
              <a:lnSpc>
                <a:spcPct val="100000"/>
              </a:lnSpc>
              <a:spcBef>
                <a:spcPts val="1000"/>
              </a:spcBef>
              <a:spcAft>
                <a:spcPts val="0"/>
              </a:spcAft>
              <a:buSzPts val="2200"/>
              <a:buChar char="●"/>
            </a:pPr>
            <a:r>
              <a:rPr lang="en-AU" sz="2200"/>
              <a:t>It can be if your final result is a statistical test again some baseline model</a:t>
            </a:r>
            <a:endParaRPr sz="2200"/>
          </a:p>
          <a:p>
            <a:pPr indent="-330200" lvl="0" marL="457200" rtl="0" algn="l">
              <a:lnSpc>
                <a:spcPct val="100000"/>
              </a:lnSpc>
              <a:spcBef>
                <a:spcPts val="1000"/>
              </a:spcBef>
              <a:spcAft>
                <a:spcPts val="0"/>
              </a:spcAft>
              <a:buClr>
                <a:schemeClr val="dk1"/>
              </a:buClr>
              <a:buSzPts val="2000"/>
              <a:buFont typeface="Arial"/>
              <a:buNone/>
            </a:pPr>
            <a:r>
              <a:t/>
            </a:r>
            <a:endParaRPr/>
          </a:p>
        </p:txBody>
      </p:sp>
      <p:pic>
        <p:nvPicPr>
          <p:cNvPr id="1190" name="Google Shape;1190;p136"/>
          <p:cNvPicPr preferRelativeResize="0"/>
          <p:nvPr/>
        </p:nvPicPr>
        <p:blipFill rotWithShape="1">
          <a:blip r:embed="rId3">
            <a:alphaModFix/>
          </a:blip>
          <a:srcRect b="0" l="0" r="0" t="0"/>
          <a:stretch/>
        </p:blipFill>
        <p:spPr>
          <a:xfrm>
            <a:off x="7172900" y="1401325"/>
            <a:ext cx="4998952" cy="3278500"/>
          </a:xfrm>
          <a:prstGeom prst="rect">
            <a:avLst/>
          </a:prstGeom>
          <a:noFill/>
          <a:ln>
            <a:noFill/>
          </a:ln>
        </p:spPr>
      </p:pic>
      <p:sp>
        <p:nvSpPr>
          <p:cNvPr id="1191" name="Google Shape;1191;p136"/>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
        <p:nvSpPr>
          <p:cNvPr id="1192" name="Google Shape;1192;p136"/>
          <p:cNvSpPr txBox="1"/>
          <p:nvPr/>
        </p:nvSpPr>
        <p:spPr>
          <a:xfrm>
            <a:off x="496575" y="5355325"/>
            <a:ext cx="10551900" cy="5541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AU" sz="2400">
                <a:latin typeface="Nunito"/>
                <a:ea typeface="Nunito"/>
                <a:cs typeface="Nunito"/>
                <a:sym typeface="Nunito"/>
              </a:rPr>
              <a:t>If you have pilot dataset, try to build a model and vary sample size</a:t>
            </a:r>
            <a:endParaRPr sz="2900">
              <a:latin typeface="Nunito"/>
              <a:ea typeface="Nunito"/>
              <a:cs typeface="Nunito"/>
              <a:sym typeface="Nunito"/>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37"/>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ML in practice – SepsisWatch</a:t>
            </a:r>
            <a:endParaRPr/>
          </a:p>
        </p:txBody>
      </p:sp>
      <p:sp>
        <p:nvSpPr>
          <p:cNvPr id="1198" name="Google Shape;1198;p137"/>
          <p:cNvSpPr txBox="1"/>
          <p:nvPr>
            <p:ph idx="1" type="body"/>
          </p:nvPr>
        </p:nvSpPr>
        <p:spPr>
          <a:xfrm>
            <a:off x="316352" y="1532425"/>
            <a:ext cx="7517400" cy="43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AU"/>
              <a:t>Duke University implemented screening</a:t>
            </a:r>
            <a:br>
              <a:rPr lang="en-AU"/>
            </a:br>
            <a:r>
              <a:rPr lang="en-AU"/>
              <a:t>tool for sepsis (life-threatening complication </a:t>
            </a:r>
            <a:br>
              <a:rPr lang="en-AU"/>
            </a:br>
            <a:r>
              <a:rPr lang="en-AU"/>
              <a:t>of infection)</a:t>
            </a:r>
            <a:endParaRPr/>
          </a:p>
          <a:p>
            <a:pPr indent="-450850" lvl="0" marL="457200" marR="0" rtl="0" algn="l">
              <a:lnSpc>
                <a:spcPct val="100000"/>
              </a:lnSpc>
              <a:spcBef>
                <a:spcPts val="1000"/>
              </a:spcBef>
              <a:spcAft>
                <a:spcPts val="0"/>
              </a:spcAft>
              <a:buSzPts val="3500"/>
              <a:buChar char="●"/>
            </a:pPr>
            <a:r>
              <a:rPr lang="en-AU"/>
              <a:t>32 million training examples</a:t>
            </a:r>
            <a:endParaRPr/>
          </a:p>
          <a:p>
            <a:pPr indent="0" lvl="0" marL="0" rtl="0" algn="l">
              <a:lnSpc>
                <a:spcPct val="100000"/>
              </a:lnSpc>
              <a:spcBef>
                <a:spcPts val="1000"/>
              </a:spcBef>
              <a:spcAft>
                <a:spcPts val="0"/>
              </a:spcAft>
              <a:buClr>
                <a:schemeClr val="dk1"/>
              </a:buClr>
              <a:buSzPts val="2000"/>
              <a:buNone/>
            </a:pPr>
            <a:r>
              <a:t/>
            </a:r>
            <a:endParaRPr/>
          </a:p>
          <a:p>
            <a:pPr indent="0" lvl="0" marL="0" marR="0" rtl="0" algn="l">
              <a:lnSpc>
                <a:spcPct val="100000"/>
              </a:lnSpc>
              <a:spcBef>
                <a:spcPts val="1000"/>
              </a:spcBef>
              <a:spcAft>
                <a:spcPts val="0"/>
              </a:spcAft>
              <a:buClr>
                <a:schemeClr val="dk1"/>
              </a:buClr>
              <a:buSzPts val="2000"/>
              <a:buFont typeface="Arial"/>
              <a:buNone/>
            </a:pPr>
            <a:r>
              <a:rPr lang="en-AU"/>
              <a:t>Once model was successful, the hospital </a:t>
            </a:r>
            <a:br>
              <a:rPr lang="en-AU"/>
            </a:br>
            <a:r>
              <a:rPr lang="en-AU"/>
              <a:t>had to radically change the systems in which their staff operated</a:t>
            </a:r>
            <a:endParaRPr/>
          </a:p>
        </p:txBody>
      </p:sp>
      <p:pic>
        <p:nvPicPr>
          <p:cNvPr descr="Duke&amp;#39;s Augmented Intelligence System Helps Prevent Sepsis in the ED | Duke  Health Referring Physicians" id="1199" name="Google Shape;1199;p137"/>
          <p:cNvPicPr preferRelativeResize="0"/>
          <p:nvPr/>
        </p:nvPicPr>
        <p:blipFill rotWithShape="1">
          <a:blip r:embed="rId3">
            <a:alphaModFix/>
          </a:blip>
          <a:srcRect b="0" l="0" r="0" t="0"/>
          <a:stretch/>
        </p:blipFill>
        <p:spPr>
          <a:xfrm>
            <a:off x="7752937" y="1490870"/>
            <a:ext cx="4439063" cy="5367130"/>
          </a:xfrm>
          <a:prstGeom prst="rect">
            <a:avLst/>
          </a:prstGeom>
          <a:noFill/>
          <a:ln>
            <a:noFill/>
          </a:ln>
        </p:spPr>
      </p:pic>
      <p:sp>
        <p:nvSpPr>
          <p:cNvPr id="1200" name="Google Shape;1200;p137"/>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38"/>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But what about Deep Learning?!</a:t>
            </a:r>
            <a:endParaRPr/>
          </a:p>
        </p:txBody>
      </p:sp>
      <p:sp>
        <p:nvSpPr>
          <p:cNvPr id="1207" name="Google Shape;1207;p138"/>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AU"/>
              <a:t>If we have enough data with the right sort of structure, we could get our algorithm to learn features as well as construct classifiers. </a:t>
            </a:r>
            <a:endParaRPr/>
          </a:p>
          <a:p>
            <a:pPr indent="-342900" lvl="1" marL="558900" rtl="0" algn="l">
              <a:lnSpc>
                <a:spcPct val="100000"/>
              </a:lnSpc>
              <a:spcBef>
                <a:spcPts val="500"/>
              </a:spcBef>
              <a:spcAft>
                <a:spcPts val="0"/>
              </a:spcAft>
              <a:buClr>
                <a:schemeClr val="dk1"/>
              </a:buClr>
              <a:buSzPts val="2000"/>
              <a:buChar char="○"/>
            </a:pPr>
            <a:r>
              <a:rPr lang="en-AU"/>
              <a:t> This is one simplified  view of how deep learning works</a:t>
            </a:r>
            <a:endParaRPr/>
          </a:p>
          <a:p>
            <a:pPr indent="0" lvl="0" marL="0" marR="0" rtl="0" algn="l">
              <a:lnSpc>
                <a:spcPct val="100000"/>
              </a:lnSpc>
              <a:spcBef>
                <a:spcPts val="1000"/>
              </a:spcBef>
              <a:spcAft>
                <a:spcPts val="0"/>
              </a:spcAft>
              <a:buClr>
                <a:schemeClr val="dk1"/>
              </a:buClr>
              <a:buSzPts val="2000"/>
              <a:buFont typeface="Arial"/>
              <a:buNone/>
            </a:pPr>
            <a:r>
              <a:rPr lang="en-AU"/>
              <a:t>Requires the ”right” sort of data and someone needs to have lots of it</a:t>
            </a:r>
            <a:endParaRPr/>
          </a:p>
          <a:p>
            <a:pPr indent="-342900" lvl="1" marL="558900" rtl="0" algn="l">
              <a:lnSpc>
                <a:spcPct val="100000"/>
              </a:lnSpc>
              <a:spcBef>
                <a:spcPts val="500"/>
              </a:spcBef>
              <a:spcAft>
                <a:spcPts val="0"/>
              </a:spcAft>
              <a:buClr>
                <a:schemeClr val="dk1"/>
              </a:buClr>
              <a:buSzPts val="2000"/>
              <a:buChar char="○"/>
            </a:pPr>
            <a:r>
              <a:rPr lang="en-AU"/>
              <a:t>Text, video, protein structure/sequence </a:t>
            </a:r>
            <a:endParaRPr/>
          </a:p>
          <a:p>
            <a:pPr indent="-342900" lvl="1" marL="558900" rtl="0" algn="l">
              <a:lnSpc>
                <a:spcPct val="100000"/>
              </a:lnSpc>
              <a:spcBef>
                <a:spcPts val="500"/>
              </a:spcBef>
              <a:spcAft>
                <a:spcPts val="0"/>
              </a:spcAft>
              <a:buClr>
                <a:schemeClr val="dk1"/>
              </a:buClr>
              <a:buSzPts val="2000"/>
              <a:buChar char="○"/>
            </a:pPr>
            <a:r>
              <a:rPr lang="en-AU"/>
              <a:t>…the list is growing</a:t>
            </a:r>
            <a:endParaRPr/>
          </a:p>
          <a:p>
            <a:pPr indent="0" lvl="0" marL="0" marR="0" rtl="0" algn="l">
              <a:lnSpc>
                <a:spcPct val="100000"/>
              </a:lnSpc>
              <a:spcBef>
                <a:spcPts val="1000"/>
              </a:spcBef>
              <a:spcAft>
                <a:spcPts val="0"/>
              </a:spcAft>
              <a:buClr>
                <a:schemeClr val="dk1"/>
              </a:buClr>
              <a:buSzPts val="2000"/>
              <a:buFont typeface="Arial"/>
              <a:buNone/>
            </a:pPr>
            <a:r>
              <a:rPr lang="en-AU"/>
              <a:t>For small datasets or where measurements are “non-standard”, its probably not for you</a:t>
            </a:r>
            <a:endParaRPr/>
          </a:p>
          <a:p>
            <a:pPr indent="-342900" lvl="0" marL="342900" rtl="0" algn="l">
              <a:lnSpc>
                <a:spcPct val="100000"/>
              </a:lnSpc>
              <a:spcBef>
                <a:spcPts val="1000"/>
              </a:spcBef>
              <a:spcAft>
                <a:spcPts val="0"/>
              </a:spcAft>
              <a:buClr>
                <a:schemeClr val="dk1"/>
              </a:buClr>
              <a:buSzPts val="2000"/>
              <a:buFont typeface="Arial"/>
              <a:buChar char="•"/>
            </a:pPr>
            <a:r>
              <a:rPr lang="en-AU"/>
              <a:t>See Deep learning for tabular data</a:t>
            </a:r>
            <a:endParaRPr/>
          </a:p>
          <a:p>
            <a:pPr indent="0" lvl="0" marL="0" marR="0" rtl="0" algn="l">
              <a:lnSpc>
                <a:spcPct val="100000"/>
              </a:lnSpc>
              <a:spcBef>
                <a:spcPts val="1000"/>
              </a:spcBef>
              <a:spcAft>
                <a:spcPts val="0"/>
              </a:spcAft>
              <a:buClr>
                <a:schemeClr val="dk1"/>
              </a:buClr>
              <a:buSzPts val="2000"/>
              <a:buFont typeface="Arial"/>
              <a:buNone/>
            </a:pPr>
            <a:r>
              <a:t/>
            </a:r>
            <a:endParaRPr/>
          </a:p>
        </p:txBody>
      </p:sp>
      <p:sp>
        <p:nvSpPr>
          <p:cNvPr id="1208" name="Google Shape;1208;p138"/>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descr="What is the difference between Deep Learning and Machine Learning? |  Quantdare" id="1209" name="Google Shape;1209;p138"/>
          <p:cNvPicPr preferRelativeResize="0"/>
          <p:nvPr/>
        </p:nvPicPr>
        <p:blipFill rotWithShape="1">
          <a:blip r:embed="rId3">
            <a:alphaModFix/>
          </a:blip>
          <a:srcRect b="0" l="14225" r="13988" t="2796"/>
          <a:stretch/>
        </p:blipFill>
        <p:spPr>
          <a:xfrm>
            <a:off x="6918961" y="1324154"/>
            <a:ext cx="4160520" cy="513878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39"/>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Other facets	</a:t>
            </a:r>
            <a:endParaRPr/>
          </a:p>
        </p:txBody>
      </p:sp>
      <p:sp>
        <p:nvSpPr>
          <p:cNvPr id="1215" name="Google Shape;1215;p139"/>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Font typeface="Arial"/>
              <a:buChar char="•"/>
            </a:pPr>
            <a:r>
              <a:rPr lang="en-AU" sz="2800"/>
              <a:t>Statistical comparisons between models</a:t>
            </a:r>
            <a:endParaRPr/>
          </a:p>
          <a:p>
            <a:pPr indent="-342900" lvl="0" marL="342900" rtl="0" algn="l">
              <a:lnSpc>
                <a:spcPct val="100000"/>
              </a:lnSpc>
              <a:spcBef>
                <a:spcPts val="1000"/>
              </a:spcBef>
              <a:spcAft>
                <a:spcPts val="0"/>
              </a:spcAft>
              <a:buClr>
                <a:schemeClr val="dk1"/>
              </a:buClr>
              <a:buSzPts val="2800"/>
              <a:buFont typeface="Arial"/>
              <a:buChar char="•"/>
            </a:pPr>
            <a:r>
              <a:rPr lang="en-AU" sz="2800"/>
              <a:t>Reporting standards in manuscripts (e.g. TRIPOD)</a:t>
            </a:r>
            <a:endParaRPr/>
          </a:p>
          <a:p>
            <a:pPr indent="-342900" lvl="0" marL="342900" rtl="0" algn="l">
              <a:lnSpc>
                <a:spcPct val="100000"/>
              </a:lnSpc>
              <a:spcBef>
                <a:spcPts val="1000"/>
              </a:spcBef>
              <a:spcAft>
                <a:spcPts val="0"/>
              </a:spcAft>
              <a:buClr>
                <a:schemeClr val="dk1"/>
              </a:buClr>
              <a:buSzPts val="2800"/>
              <a:buFont typeface="Arial"/>
              <a:buChar char="•"/>
            </a:pPr>
            <a:r>
              <a:rPr lang="en-AU" sz="2800"/>
              <a:t>Pre-processing as part of model development</a:t>
            </a:r>
            <a:endParaRPr/>
          </a:p>
          <a:p>
            <a:pPr indent="-342900" lvl="0" marL="342900" rtl="0" algn="l">
              <a:lnSpc>
                <a:spcPct val="100000"/>
              </a:lnSpc>
              <a:spcBef>
                <a:spcPts val="1000"/>
              </a:spcBef>
              <a:spcAft>
                <a:spcPts val="0"/>
              </a:spcAft>
              <a:buClr>
                <a:schemeClr val="dk1"/>
              </a:buClr>
              <a:buSzPts val="2800"/>
              <a:buFont typeface="Arial"/>
              <a:buChar char="•"/>
            </a:pPr>
            <a:r>
              <a:rPr lang="en-AU" sz="2800"/>
              <a:t>Unsupervised learning (clustering)</a:t>
            </a:r>
            <a:endParaRPr/>
          </a:p>
          <a:p>
            <a:pPr indent="-165100" lvl="0" marL="342900" rtl="0" algn="l">
              <a:lnSpc>
                <a:spcPct val="100000"/>
              </a:lnSpc>
              <a:spcBef>
                <a:spcPts val="1000"/>
              </a:spcBef>
              <a:spcAft>
                <a:spcPts val="0"/>
              </a:spcAft>
              <a:buClr>
                <a:schemeClr val="dk1"/>
              </a:buClr>
              <a:buSzPts val="2800"/>
              <a:buFont typeface="Arial"/>
              <a:buNone/>
            </a:pPr>
            <a:r>
              <a:t/>
            </a:r>
            <a:endParaRPr sz="2800"/>
          </a:p>
          <a:p>
            <a:pPr indent="-215900" lvl="0" marL="342900" rtl="0" algn="l">
              <a:lnSpc>
                <a:spcPct val="100000"/>
              </a:lnSpc>
              <a:spcBef>
                <a:spcPts val="1000"/>
              </a:spcBef>
              <a:spcAft>
                <a:spcPts val="0"/>
              </a:spcAft>
              <a:buClr>
                <a:schemeClr val="dk1"/>
              </a:buClr>
              <a:buSzPts val="2000"/>
              <a:buFont typeface="Arial"/>
              <a:buNone/>
            </a:pPr>
            <a:r>
              <a:t/>
            </a:r>
            <a:endParaRPr/>
          </a:p>
          <a:p>
            <a:pPr indent="-215900" lvl="0" marL="342900" rtl="0" algn="l">
              <a:lnSpc>
                <a:spcPct val="100000"/>
              </a:lnSpc>
              <a:spcBef>
                <a:spcPts val="1000"/>
              </a:spcBef>
              <a:spcAft>
                <a:spcPts val="0"/>
              </a:spcAft>
              <a:buClr>
                <a:schemeClr val="dk1"/>
              </a:buClr>
              <a:buSzPts val="2000"/>
              <a:buFont typeface="Arial"/>
              <a:buNone/>
            </a:pPr>
            <a:r>
              <a:t/>
            </a:r>
            <a:endParaRPr/>
          </a:p>
          <a:p>
            <a:pPr indent="-215900" lvl="0" marL="342900" rtl="0" algn="l">
              <a:lnSpc>
                <a:spcPct val="100000"/>
              </a:lnSpc>
              <a:spcBef>
                <a:spcPts val="1000"/>
              </a:spcBef>
              <a:spcAft>
                <a:spcPts val="0"/>
              </a:spcAft>
              <a:buClr>
                <a:schemeClr val="dk1"/>
              </a:buClr>
              <a:buSzPts val="2000"/>
              <a:buFont typeface="Arial"/>
              <a:buNone/>
            </a:pPr>
            <a:r>
              <a:t/>
            </a:r>
            <a:endParaRPr/>
          </a:p>
        </p:txBody>
      </p:sp>
      <p:sp>
        <p:nvSpPr>
          <p:cNvPr id="1216" name="Google Shape;1216;p139"/>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sz="1400">
                <a:solidFill>
                  <a:srgbClr val="000000"/>
                </a:solidFill>
              </a:rPr>
              <a:t>‹#›</a:t>
            </a:fld>
            <a:endParaRPr sz="1400">
              <a:solidFill>
                <a:srgbClr val="000000"/>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40"/>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Further resources</a:t>
            </a:r>
            <a:endParaRPr/>
          </a:p>
        </p:txBody>
      </p:sp>
      <p:sp>
        <p:nvSpPr>
          <p:cNvPr id="1222" name="Google Shape;1222;p140"/>
          <p:cNvSpPr txBox="1"/>
          <p:nvPr>
            <p:ph idx="1" type="body"/>
          </p:nvPr>
        </p:nvSpPr>
        <p:spPr>
          <a:xfrm>
            <a:off x="316350" y="1166324"/>
            <a:ext cx="11408400" cy="474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t/>
            </a:r>
            <a:endParaRPr sz="2400"/>
          </a:p>
          <a:p>
            <a:pPr indent="-342900" lvl="0" marL="342900" rtl="0" algn="l">
              <a:lnSpc>
                <a:spcPct val="100000"/>
              </a:lnSpc>
              <a:spcBef>
                <a:spcPts val="1000"/>
              </a:spcBef>
              <a:spcAft>
                <a:spcPts val="0"/>
              </a:spcAft>
              <a:buClr>
                <a:schemeClr val="dk1"/>
              </a:buClr>
              <a:buSzPts val="2400"/>
              <a:buFont typeface="Arial"/>
              <a:buChar char="●"/>
            </a:pPr>
            <a:r>
              <a:rPr lang="en-AU" sz="2400"/>
              <a:t>Andriy Burkov, ” The Hundred-Page Machine Learning Book” (2019) https://themlbook.com/ - Covers many of the topics I describe today</a:t>
            </a:r>
            <a:endParaRPr sz="2400"/>
          </a:p>
          <a:p>
            <a:pPr indent="-342900" lvl="0" marL="342900" rtl="0" algn="l">
              <a:lnSpc>
                <a:spcPct val="100000"/>
              </a:lnSpc>
              <a:spcBef>
                <a:spcPts val="1000"/>
              </a:spcBef>
              <a:spcAft>
                <a:spcPts val="0"/>
              </a:spcAft>
              <a:buClr>
                <a:schemeClr val="dk1"/>
              </a:buClr>
              <a:buSzPts val="2400"/>
              <a:buFont typeface="Arial"/>
              <a:buChar char="●"/>
            </a:pPr>
            <a:r>
              <a:rPr lang="en-AU" sz="2400"/>
              <a:t>James et al, ”An Intro to Statistical Learning” – very detailed textbook, great reference but a bit less less applied. </a:t>
            </a:r>
            <a:endParaRPr sz="2400"/>
          </a:p>
          <a:p>
            <a:pPr indent="-342900" lvl="0" marL="342900" rtl="0" algn="l">
              <a:lnSpc>
                <a:spcPct val="100000"/>
              </a:lnSpc>
              <a:spcBef>
                <a:spcPts val="1000"/>
              </a:spcBef>
              <a:spcAft>
                <a:spcPts val="0"/>
              </a:spcAft>
              <a:buClr>
                <a:schemeClr val="dk1"/>
              </a:buClr>
              <a:buSzPts val="2400"/>
              <a:buFont typeface="Arial"/>
              <a:buChar char="●"/>
            </a:pPr>
            <a:r>
              <a:rPr lang="en-AU" sz="2400"/>
              <a:t>A</a:t>
            </a:r>
            <a:r>
              <a:rPr lang="en-AU" sz="2400"/>
              <a:t>urélien Géron, "</a:t>
            </a:r>
            <a:r>
              <a:rPr i="1" lang="en-AU" sz="2400"/>
              <a:t>Hands-On Machine Learning with Scikit-Learn, Keras, and TensorFlow, 2nd Edition</a:t>
            </a:r>
            <a:r>
              <a:rPr lang="en-AU" sz="2400"/>
              <a:t>" 2019 </a:t>
            </a:r>
            <a:endParaRPr/>
          </a:p>
          <a:p>
            <a:pPr indent="0" lvl="0" marL="0" rtl="0" algn="l">
              <a:lnSpc>
                <a:spcPct val="100000"/>
              </a:lnSpc>
              <a:spcBef>
                <a:spcPts val="1000"/>
              </a:spcBef>
              <a:spcAft>
                <a:spcPts val="0"/>
              </a:spcAft>
              <a:buNone/>
            </a:pPr>
            <a:r>
              <a:t/>
            </a:r>
            <a:endParaRPr/>
          </a:p>
        </p:txBody>
      </p:sp>
      <p:sp>
        <p:nvSpPr>
          <p:cNvPr id="1223" name="Google Shape;1223;p140"/>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sz="1400">
                <a:solidFill>
                  <a:srgbClr val="000000"/>
                </a:solidFill>
              </a:rPr>
              <a:t>‹#›</a:t>
            </a:fld>
            <a:endParaRPr sz="1400">
              <a:solidFill>
                <a:srgbClr val="000000"/>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41"/>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Further resources</a:t>
            </a:r>
            <a:endParaRPr/>
          </a:p>
        </p:txBody>
      </p:sp>
      <p:sp>
        <p:nvSpPr>
          <p:cNvPr id="1229" name="Google Shape;1229;p141"/>
          <p:cNvSpPr txBox="1"/>
          <p:nvPr>
            <p:ph idx="1" type="body"/>
          </p:nvPr>
        </p:nvSpPr>
        <p:spPr>
          <a:xfrm>
            <a:off x="316350" y="1166324"/>
            <a:ext cx="11408400" cy="4743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t/>
            </a:r>
            <a:endParaRPr sz="2400"/>
          </a:p>
          <a:p>
            <a:pPr indent="-342900" lvl="0" marL="342900" rtl="0" algn="l">
              <a:lnSpc>
                <a:spcPct val="100000"/>
              </a:lnSpc>
              <a:spcBef>
                <a:spcPts val="1000"/>
              </a:spcBef>
              <a:spcAft>
                <a:spcPts val="0"/>
              </a:spcAft>
              <a:buClr>
                <a:schemeClr val="dk1"/>
              </a:buClr>
              <a:buSzPts val="2400"/>
              <a:buFont typeface="Arial"/>
              <a:buChar char="●"/>
            </a:pPr>
            <a:r>
              <a:rPr lang="en-AU" sz="2400"/>
              <a:t>If you like R, check out tidymodels and associated packages (</a:t>
            </a:r>
            <a:r>
              <a:rPr lang="en-AU" sz="2400" u="sng">
                <a:solidFill>
                  <a:schemeClr val="hlink"/>
                </a:solidFill>
                <a:hlinkClick r:id="rId3"/>
              </a:rPr>
              <a:t>https://www.tidymodels.org/</a:t>
            </a:r>
            <a:r>
              <a:rPr lang="en-AU" sz="2400"/>
              <a:t>).</a:t>
            </a:r>
            <a:endParaRPr/>
          </a:p>
          <a:p>
            <a:pPr indent="-257175" lvl="1" marL="809999" rtl="0" algn="l">
              <a:lnSpc>
                <a:spcPct val="100000"/>
              </a:lnSpc>
              <a:spcBef>
                <a:spcPts val="1000"/>
              </a:spcBef>
              <a:spcAft>
                <a:spcPts val="0"/>
              </a:spcAft>
              <a:buClr>
                <a:schemeClr val="dk1"/>
              </a:buClr>
              <a:buSzPts val="2400"/>
              <a:buFont typeface="Arial"/>
              <a:buChar char="○"/>
            </a:pPr>
            <a:r>
              <a:rPr lang="en-AU" sz="2400"/>
              <a:t>And all of today’s materials are available in R, see </a:t>
            </a:r>
            <a:r>
              <a:rPr lang="en-AU" sz="2400" u="sng">
                <a:solidFill>
                  <a:schemeClr val="hlink"/>
                </a:solidFill>
                <a:hlinkClick r:id="rId4"/>
              </a:rPr>
              <a:t>https://github.com/bwgoudey/IntroMLforLifeScienceWorkshopR</a:t>
            </a:r>
            <a:endParaRPr sz="2400"/>
          </a:p>
          <a:p>
            <a:pPr indent="-342900" lvl="0" marL="342900" rtl="0" algn="l">
              <a:lnSpc>
                <a:spcPct val="100000"/>
              </a:lnSpc>
              <a:spcBef>
                <a:spcPts val="1000"/>
              </a:spcBef>
              <a:spcAft>
                <a:spcPts val="0"/>
              </a:spcAft>
              <a:buSzPts val="2400"/>
              <a:buChar char="●"/>
            </a:pPr>
            <a:r>
              <a:rPr lang="en-AU" sz="2400"/>
              <a:t>Scikit-learn website has a lot of great documentation https://scikit-learn.org/</a:t>
            </a:r>
            <a:endParaRPr sz="2400"/>
          </a:p>
          <a:p>
            <a:pPr indent="0" lvl="0" marL="0" rtl="0" algn="l">
              <a:lnSpc>
                <a:spcPct val="100000"/>
              </a:lnSpc>
              <a:spcBef>
                <a:spcPts val="1000"/>
              </a:spcBef>
              <a:spcAft>
                <a:spcPts val="0"/>
              </a:spcAft>
              <a:buNone/>
            </a:pPr>
            <a:r>
              <a:t/>
            </a:r>
            <a:endParaRPr/>
          </a:p>
        </p:txBody>
      </p:sp>
      <p:sp>
        <p:nvSpPr>
          <p:cNvPr id="1230" name="Google Shape;1230;p141"/>
          <p:cNvSpPr txBox="1"/>
          <p:nvPr>
            <p:ph idx="12" type="sldNum"/>
          </p:nvPr>
        </p:nvSpPr>
        <p:spPr>
          <a:xfrm>
            <a:off x="10960059" y="6172501"/>
            <a:ext cx="846000" cy="365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sz="1400">
                <a:solidFill>
                  <a:srgbClr val="000000"/>
                </a:solidFill>
              </a:rPr>
              <a:t>‹#›</a:t>
            </a:fld>
            <a:endParaRPr sz="14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descr="A deep learning model for predicting transcription factor binding location  at single nucleotide resolution | Semantic Scholar" id="256" name="Google Shape;256;p34"/>
          <p:cNvPicPr preferRelativeResize="0"/>
          <p:nvPr/>
        </p:nvPicPr>
        <p:blipFill rotWithShape="1">
          <a:blip r:embed="rId3">
            <a:alphaModFix/>
          </a:blip>
          <a:srcRect b="0" l="0" r="0" t="0"/>
          <a:stretch/>
        </p:blipFill>
        <p:spPr>
          <a:xfrm>
            <a:off x="5901612" y="1005340"/>
            <a:ext cx="4348754" cy="1963169"/>
          </a:xfrm>
          <a:prstGeom prst="rect">
            <a:avLst/>
          </a:prstGeom>
          <a:noFill/>
          <a:ln>
            <a:noFill/>
          </a:ln>
        </p:spPr>
      </p:pic>
      <p:pic>
        <p:nvPicPr>
          <p:cNvPr descr="The hype on AlphaFold keeps growing with this new preprint | by  LucianoSphere | Towards Data Science" id="257" name="Google Shape;257;p34"/>
          <p:cNvPicPr preferRelativeResize="0"/>
          <p:nvPr/>
        </p:nvPicPr>
        <p:blipFill rotWithShape="1">
          <a:blip r:embed="rId4">
            <a:alphaModFix/>
          </a:blip>
          <a:srcRect b="0" l="0" r="0" t="0"/>
          <a:stretch/>
        </p:blipFill>
        <p:spPr>
          <a:xfrm>
            <a:off x="6096000" y="2851876"/>
            <a:ext cx="5834450" cy="1741978"/>
          </a:xfrm>
          <a:prstGeom prst="rect">
            <a:avLst/>
          </a:prstGeom>
          <a:noFill/>
          <a:ln>
            <a:noFill/>
          </a:ln>
        </p:spPr>
      </p:pic>
      <p:sp>
        <p:nvSpPr>
          <p:cNvPr id="258" name="Google Shape;258;p34"/>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Successful examples of machine learning in</a:t>
            </a:r>
            <a:r>
              <a:rPr i="1" lang="en-AU"/>
              <a:t> bioinformatics</a:t>
            </a:r>
            <a:endParaRPr/>
          </a:p>
        </p:txBody>
      </p:sp>
      <p:sp>
        <p:nvSpPr>
          <p:cNvPr id="259" name="Google Shape;259;p34"/>
          <p:cNvSpPr txBox="1"/>
          <p:nvPr>
            <p:ph idx="1" type="body"/>
          </p:nvPr>
        </p:nvSpPr>
        <p:spPr>
          <a:xfrm>
            <a:off x="316353" y="1532425"/>
            <a:ext cx="5165400" cy="4377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Font typeface="Arial"/>
              <a:buChar char="•"/>
            </a:pPr>
            <a:r>
              <a:rPr lang="en-AU" sz="2400"/>
              <a:t>Predicting transcription factor binding locations</a:t>
            </a:r>
            <a:endParaRPr/>
          </a:p>
          <a:p>
            <a:pPr indent="-342900" lvl="0" marL="342900" rtl="0" algn="l">
              <a:lnSpc>
                <a:spcPct val="100000"/>
              </a:lnSpc>
              <a:spcBef>
                <a:spcPts val="1000"/>
              </a:spcBef>
              <a:spcAft>
                <a:spcPts val="0"/>
              </a:spcAft>
              <a:buClr>
                <a:schemeClr val="dk1"/>
              </a:buClr>
              <a:buSzPts val="2400"/>
              <a:buFont typeface="Arial"/>
              <a:buChar char="•"/>
            </a:pPr>
            <a:r>
              <a:rPr lang="en-AU" sz="2400"/>
              <a:t>Protein structure prediction (e.g. AlphaFold)</a:t>
            </a:r>
            <a:endParaRPr/>
          </a:p>
          <a:p>
            <a:pPr indent="-342900" lvl="0" marL="342900" rtl="0" algn="l">
              <a:lnSpc>
                <a:spcPct val="100000"/>
              </a:lnSpc>
              <a:spcBef>
                <a:spcPts val="1000"/>
              </a:spcBef>
              <a:spcAft>
                <a:spcPts val="0"/>
              </a:spcAft>
              <a:buClr>
                <a:schemeClr val="dk1"/>
              </a:buClr>
              <a:buSzPts val="2400"/>
              <a:buFont typeface="Arial"/>
              <a:buChar char="•"/>
            </a:pPr>
            <a:r>
              <a:rPr lang="en-AU" sz="2400"/>
              <a:t>Predicting cancer subtypes from gene or mutation signatures</a:t>
            </a:r>
            <a:endParaRPr/>
          </a:p>
          <a:p>
            <a:pPr indent="-342900" lvl="0" marL="342900" rtl="0" algn="l">
              <a:lnSpc>
                <a:spcPct val="100000"/>
              </a:lnSpc>
              <a:spcBef>
                <a:spcPts val="1000"/>
              </a:spcBef>
              <a:spcAft>
                <a:spcPts val="0"/>
              </a:spcAft>
              <a:buClr>
                <a:schemeClr val="dk1"/>
              </a:buClr>
              <a:buSzPts val="2400"/>
              <a:buFont typeface="Arial"/>
              <a:buChar char="•"/>
            </a:pPr>
            <a:r>
              <a:rPr lang="en-AU" sz="2400"/>
              <a:t>Exploring cell types in scRNA-seq</a:t>
            </a:r>
            <a:endParaRPr/>
          </a:p>
          <a:p>
            <a:pPr indent="0" lvl="0" marL="0" marR="0" rtl="0" algn="l">
              <a:lnSpc>
                <a:spcPct val="100000"/>
              </a:lnSpc>
              <a:spcBef>
                <a:spcPts val="1000"/>
              </a:spcBef>
              <a:spcAft>
                <a:spcPts val="0"/>
              </a:spcAft>
              <a:buClr>
                <a:schemeClr val="dk1"/>
              </a:buClr>
              <a:buSzPts val="2400"/>
              <a:buFont typeface="Arial"/>
              <a:buNone/>
            </a:pPr>
            <a:r>
              <a:t/>
            </a:r>
            <a:endParaRPr sz="2400"/>
          </a:p>
        </p:txBody>
      </p:sp>
      <p:pic>
        <p:nvPicPr>
          <p:cNvPr descr="Map&#10;&#10;Description automatically generated with low confidence" id="260" name="Google Shape;260;p34"/>
          <p:cNvPicPr preferRelativeResize="0"/>
          <p:nvPr/>
        </p:nvPicPr>
        <p:blipFill rotWithShape="1">
          <a:blip r:embed="rId5">
            <a:alphaModFix/>
          </a:blip>
          <a:srcRect b="0" l="0" r="0" t="0"/>
          <a:stretch/>
        </p:blipFill>
        <p:spPr>
          <a:xfrm>
            <a:off x="5637606" y="4077852"/>
            <a:ext cx="2090335" cy="2605165"/>
          </a:xfrm>
          <a:prstGeom prst="rect">
            <a:avLst/>
          </a:prstGeom>
          <a:noFill/>
          <a:ln>
            <a:noFill/>
          </a:ln>
        </p:spPr>
      </p:pic>
      <p:sp>
        <p:nvSpPr>
          <p:cNvPr id="261" name="Google Shape;261;p34"/>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42"/>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Conclusions</a:t>
            </a:r>
            <a:endParaRPr/>
          </a:p>
        </p:txBody>
      </p:sp>
      <p:sp>
        <p:nvSpPr>
          <p:cNvPr id="1237" name="Google Shape;1237;p142"/>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600"/>
              <a:buFont typeface="Arial"/>
              <a:buChar char="•"/>
            </a:pPr>
            <a:r>
              <a:rPr lang="en-AU" sz="2600"/>
              <a:t>Machine learning is a useful set of tools: its lots of fun to try and predict important outcomes with whatever data you have at hand</a:t>
            </a:r>
            <a:endParaRPr/>
          </a:p>
          <a:p>
            <a:pPr indent="-342900" lvl="0" marL="342900" rtl="0" algn="l">
              <a:lnSpc>
                <a:spcPct val="100000"/>
              </a:lnSpc>
              <a:spcBef>
                <a:spcPts val="1000"/>
              </a:spcBef>
              <a:spcAft>
                <a:spcPts val="0"/>
              </a:spcAft>
              <a:buClr>
                <a:schemeClr val="dk1"/>
              </a:buClr>
              <a:buSzPts val="2600"/>
              <a:buFont typeface="Arial"/>
              <a:buChar char="•"/>
            </a:pPr>
            <a:r>
              <a:rPr lang="en-AU" sz="2600"/>
              <a:t>But its easy to fool yourself and others if you aren’t careful. Great for publication, not great for science. </a:t>
            </a:r>
            <a:endParaRPr/>
          </a:p>
          <a:p>
            <a:pPr indent="-342900" lvl="0" marL="342900" rtl="0" algn="l">
              <a:lnSpc>
                <a:spcPct val="100000"/>
              </a:lnSpc>
              <a:spcBef>
                <a:spcPts val="1000"/>
              </a:spcBef>
              <a:spcAft>
                <a:spcPts val="0"/>
              </a:spcAft>
              <a:buClr>
                <a:schemeClr val="dk1"/>
              </a:buClr>
              <a:buSzPts val="2600"/>
              <a:buFont typeface="Arial"/>
              <a:buChar char="•"/>
            </a:pPr>
            <a:r>
              <a:rPr lang="en-AU" sz="2600"/>
              <a:t>Always try to carve off at least one chunk of data to act as a hold-out set, untouched by any model construction. For bonus points, do this repeatedly. </a:t>
            </a:r>
            <a:endParaRPr/>
          </a:p>
          <a:p>
            <a:pPr indent="-342900" lvl="0" marL="342900" rtl="0" algn="l">
              <a:lnSpc>
                <a:spcPct val="100000"/>
              </a:lnSpc>
              <a:spcBef>
                <a:spcPts val="1000"/>
              </a:spcBef>
              <a:spcAft>
                <a:spcPts val="0"/>
              </a:spcAft>
              <a:buClr>
                <a:schemeClr val="dk1"/>
              </a:buClr>
              <a:buSzPts val="2600"/>
              <a:buFont typeface="Arial"/>
              <a:buChar char="•"/>
            </a:pPr>
            <a:r>
              <a:rPr lang="en-AU" sz="2600"/>
              <a:t>While we’ve only covered supervised learning and in particular classification. The same ideas all hold in unsupervised learning, where we try to learn which features identify similar groupings. </a:t>
            </a:r>
            <a:endParaRPr/>
          </a:p>
        </p:txBody>
      </p:sp>
      <p:sp>
        <p:nvSpPr>
          <p:cNvPr id="1238" name="Google Shape;1238;p142"/>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sz="1400">
                <a:solidFill>
                  <a:srgbClr val="000000"/>
                </a:solidFill>
              </a:rPr>
              <a:t>‹#›</a:t>
            </a:fld>
            <a:endParaRPr sz="1400">
              <a:solidFill>
                <a:srgbClr val="000000"/>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4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6000"/>
              <a:buFont typeface="Georgia"/>
              <a:buNone/>
            </a:pPr>
            <a:r>
              <a:rPr b="1" lang="en-AU"/>
              <a:t>Q &amp; A</a:t>
            </a:r>
            <a:endParaRPr/>
          </a:p>
        </p:txBody>
      </p:sp>
      <p:sp>
        <p:nvSpPr>
          <p:cNvPr id="1244" name="Google Shape;1244;p14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888888"/>
              </a:buClr>
              <a:buSzPts val="24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5"/>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What is machine learning? Is it just programming?</a:t>
            </a:r>
            <a:endParaRPr/>
          </a:p>
        </p:txBody>
      </p:sp>
      <p:sp>
        <p:nvSpPr>
          <p:cNvPr id="267" name="Google Shape;267;p35"/>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Algorithms that take data and </a:t>
            </a:r>
            <a:r>
              <a:rPr b="1" lang="en-AU" sz="2400"/>
              <a:t>learn </a:t>
            </a:r>
            <a:r>
              <a:rPr lang="en-AU" sz="2400"/>
              <a:t>to predict an outcome</a:t>
            </a:r>
            <a:endParaRPr/>
          </a:p>
        </p:txBody>
      </p:sp>
      <p:sp>
        <p:nvSpPr>
          <p:cNvPr id="268" name="Google Shape;268;p35"/>
          <p:cNvSpPr txBox="1"/>
          <p:nvPr/>
        </p:nvSpPr>
        <p:spPr>
          <a:xfrm>
            <a:off x="957975" y="2254570"/>
            <a:ext cx="4709100" cy="34770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90000"/>
              </a:lnSpc>
              <a:spcBef>
                <a:spcPts val="0"/>
              </a:spcBef>
              <a:spcAft>
                <a:spcPts val="0"/>
              </a:spcAft>
              <a:buClr>
                <a:schemeClr val="dk1"/>
              </a:buClr>
              <a:buSzPct val="28000"/>
              <a:buFont typeface="Arial"/>
              <a:buNone/>
            </a:pPr>
            <a:r>
              <a:rPr lang="en-AU" sz="10000" u="sng">
                <a:solidFill>
                  <a:schemeClr val="dk1"/>
                </a:solidFill>
                <a:latin typeface="Calibri"/>
                <a:ea typeface="Calibri"/>
                <a:cs typeface="Calibri"/>
                <a:sym typeface="Calibri"/>
              </a:rPr>
              <a:t>T</a:t>
            </a:r>
            <a:r>
              <a:rPr lang="en-AU" sz="10000" u="sng">
                <a:solidFill>
                  <a:schemeClr val="dk1"/>
                </a:solidFill>
                <a:latin typeface="Calibri"/>
                <a:ea typeface="Calibri"/>
                <a:cs typeface="Calibri"/>
                <a:sym typeface="Calibri"/>
              </a:rPr>
              <a:t>raditional programming</a:t>
            </a:r>
            <a:endParaRPr sz="10000"/>
          </a:p>
          <a:p>
            <a:pPr indent="0" lvl="0" marL="0" marR="0" rtl="0" algn="l">
              <a:lnSpc>
                <a:spcPct val="90000"/>
              </a:lnSpc>
              <a:spcBef>
                <a:spcPts val="1000"/>
              </a:spcBef>
              <a:spcAft>
                <a:spcPts val="0"/>
              </a:spcAft>
              <a:buClr>
                <a:schemeClr val="dk1"/>
              </a:buClr>
              <a:buSzPct val="28000"/>
              <a:buFont typeface="Arial"/>
              <a:buNone/>
            </a:pPr>
            <a:r>
              <a:rPr lang="en-AU" sz="10000">
                <a:solidFill>
                  <a:schemeClr val="dk1"/>
                </a:solidFill>
                <a:latin typeface="Calibri"/>
                <a:ea typeface="Calibri"/>
                <a:cs typeface="Calibri"/>
                <a:sym typeface="Calibri"/>
              </a:rPr>
              <a:t>Write a program with </a:t>
            </a:r>
            <a:r>
              <a:rPr b="1" lang="en-AU" sz="10000">
                <a:solidFill>
                  <a:srgbClr val="FF0000"/>
                </a:solidFill>
                <a:latin typeface="Calibri"/>
                <a:ea typeface="Calibri"/>
                <a:cs typeface="Calibri"/>
                <a:sym typeface="Calibri"/>
              </a:rPr>
              <a:t>explicit rules</a:t>
            </a:r>
            <a:r>
              <a:rPr b="1" lang="en-AU" sz="10000">
                <a:solidFill>
                  <a:schemeClr val="dk1"/>
                </a:solidFill>
                <a:latin typeface="Calibri"/>
                <a:ea typeface="Calibri"/>
                <a:cs typeface="Calibri"/>
                <a:sym typeface="Calibri"/>
              </a:rPr>
              <a:t> </a:t>
            </a:r>
            <a:r>
              <a:rPr lang="en-AU" sz="10000">
                <a:solidFill>
                  <a:schemeClr val="dk1"/>
                </a:solidFill>
                <a:latin typeface="Calibri"/>
                <a:ea typeface="Calibri"/>
                <a:cs typeface="Calibri"/>
                <a:sym typeface="Calibri"/>
              </a:rPr>
              <a:t>to follow:</a:t>
            </a:r>
            <a:endParaRPr sz="10000"/>
          </a:p>
          <a:p>
            <a:pPr indent="0" lvl="0" marL="0" marR="0" rtl="0" algn="l">
              <a:lnSpc>
                <a:spcPct val="90000"/>
              </a:lnSpc>
              <a:spcBef>
                <a:spcPts val="1000"/>
              </a:spcBef>
              <a:spcAft>
                <a:spcPts val="0"/>
              </a:spcAft>
              <a:buClr>
                <a:schemeClr val="dk1"/>
              </a:buClr>
              <a:buSzPts val="500"/>
              <a:buFont typeface="Arial"/>
              <a:buNone/>
            </a:pPr>
            <a:r>
              <a:rPr b="1" lang="en-AU" sz="8000">
                <a:solidFill>
                  <a:schemeClr val="dk1"/>
                </a:solidFill>
                <a:latin typeface="Courier New"/>
                <a:ea typeface="Courier New"/>
                <a:cs typeface="Courier New"/>
                <a:sym typeface="Courier New"/>
              </a:rPr>
              <a:t>if</a:t>
            </a:r>
            <a:r>
              <a:rPr lang="en-AU" sz="8000">
                <a:solidFill>
                  <a:schemeClr val="dk1"/>
                </a:solidFill>
                <a:latin typeface="Courier New"/>
                <a:ea typeface="Courier New"/>
                <a:cs typeface="Courier New"/>
                <a:sym typeface="Courier New"/>
              </a:rPr>
              <a:t> genome </a:t>
            </a:r>
            <a:r>
              <a:rPr b="1" lang="en-AU" sz="8000">
                <a:solidFill>
                  <a:schemeClr val="dk1"/>
                </a:solidFill>
                <a:latin typeface="Courier New"/>
                <a:ea typeface="Courier New"/>
                <a:cs typeface="Courier New"/>
                <a:sym typeface="Courier New"/>
              </a:rPr>
              <a:t>contains</a:t>
            </a:r>
            <a:r>
              <a:rPr lang="en-AU" sz="8000">
                <a:solidFill>
                  <a:schemeClr val="dk1"/>
                </a:solidFill>
                <a:latin typeface="Courier New"/>
                <a:ea typeface="Courier New"/>
                <a:cs typeface="Courier New"/>
                <a:sym typeface="Courier New"/>
              </a:rPr>
              <a:t> mutation 1 </a:t>
            </a:r>
            <a:r>
              <a:rPr b="1" lang="en-AU" sz="8000">
                <a:solidFill>
                  <a:schemeClr val="dk1"/>
                </a:solidFill>
                <a:latin typeface="Courier New"/>
                <a:ea typeface="Courier New"/>
                <a:cs typeface="Courier New"/>
                <a:sym typeface="Courier New"/>
              </a:rPr>
              <a:t>then</a:t>
            </a:r>
            <a:r>
              <a:rPr lang="en-AU" sz="8000">
                <a:solidFill>
                  <a:schemeClr val="dk1"/>
                </a:solidFill>
                <a:latin typeface="Courier New"/>
                <a:ea typeface="Courier New"/>
                <a:cs typeface="Courier New"/>
                <a:sym typeface="Courier New"/>
              </a:rPr>
              <a:t> mark risk</a:t>
            </a:r>
            <a:endParaRPr sz="8000"/>
          </a:p>
          <a:p>
            <a:pPr indent="0" lvl="0" marL="0" marR="0" rtl="0" algn="l">
              <a:lnSpc>
                <a:spcPct val="90000"/>
              </a:lnSpc>
              <a:spcBef>
                <a:spcPts val="1000"/>
              </a:spcBef>
              <a:spcAft>
                <a:spcPts val="0"/>
              </a:spcAft>
              <a:buClr>
                <a:schemeClr val="dk1"/>
              </a:buClr>
              <a:buSzPts val="500"/>
              <a:buFont typeface="Arial"/>
              <a:buNone/>
            </a:pPr>
            <a:r>
              <a:rPr b="1" lang="en-AU" sz="8000">
                <a:solidFill>
                  <a:schemeClr val="dk1"/>
                </a:solidFill>
                <a:latin typeface="Courier New"/>
                <a:ea typeface="Courier New"/>
                <a:cs typeface="Courier New"/>
                <a:sym typeface="Courier New"/>
              </a:rPr>
              <a:t>if</a:t>
            </a:r>
            <a:r>
              <a:rPr lang="en-AU" sz="8000">
                <a:solidFill>
                  <a:schemeClr val="dk1"/>
                </a:solidFill>
                <a:latin typeface="Courier New"/>
                <a:ea typeface="Courier New"/>
                <a:cs typeface="Courier New"/>
                <a:sym typeface="Courier New"/>
              </a:rPr>
              <a:t> genome </a:t>
            </a:r>
            <a:r>
              <a:rPr b="1" lang="en-AU" sz="8000">
                <a:solidFill>
                  <a:schemeClr val="dk1"/>
                </a:solidFill>
                <a:latin typeface="Courier New"/>
                <a:ea typeface="Courier New"/>
                <a:cs typeface="Courier New"/>
                <a:sym typeface="Courier New"/>
              </a:rPr>
              <a:t>contains</a:t>
            </a:r>
            <a:r>
              <a:rPr lang="en-AU" sz="8000">
                <a:solidFill>
                  <a:schemeClr val="dk1"/>
                </a:solidFill>
                <a:latin typeface="Courier New"/>
                <a:ea typeface="Courier New"/>
                <a:cs typeface="Courier New"/>
                <a:sym typeface="Courier New"/>
              </a:rPr>
              <a:t> mutation 2, </a:t>
            </a:r>
            <a:r>
              <a:rPr b="1" lang="en-AU" sz="8000">
                <a:solidFill>
                  <a:schemeClr val="dk1"/>
                </a:solidFill>
                <a:latin typeface="Courier New"/>
                <a:ea typeface="Courier New"/>
                <a:cs typeface="Courier New"/>
                <a:sym typeface="Courier New"/>
              </a:rPr>
              <a:t>then</a:t>
            </a:r>
            <a:r>
              <a:rPr lang="en-AU" sz="8000">
                <a:solidFill>
                  <a:schemeClr val="dk1"/>
                </a:solidFill>
                <a:latin typeface="Courier New"/>
                <a:ea typeface="Courier New"/>
                <a:cs typeface="Courier New"/>
                <a:sym typeface="Courier New"/>
              </a:rPr>
              <a:t> mark no risk</a:t>
            </a:r>
            <a:endParaRPr sz="8000"/>
          </a:p>
          <a:p>
            <a:pPr indent="0" lvl="0" marL="0" marR="0" rtl="0" algn="l">
              <a:lnSpc>
                <a:spcPct val="90000"/>
              </a:lnSpc>
              <a:spcBef>
                <a:spcPts val="1000"/>
              </a:spcBef>
              <a:spcAft>
                <a:spcPts val="0"/>
              </a:spcAft>
              <a:buClr>
                <a:schemeClr val="dk1"/>
              </a:buClr>
              <a:buSzPts val="500"/>
              <a:buFont typeface="Arial"/>
              <a:buNone/>
            </a:pPr>
            <a:r>
              <a:rPr b="1" lang="en-AU" sz="8000">
                <a:solidFill>
                  <a:schemeClr val="dk1"/>
                </a:solidFill>
                <a:latin typeface="Courier New"/>
                <a:ea typeface="Courier New"/>
                <a:cs typeface="Courier New"/>
                <a:sym typeface="Courier New"/>
              </a:rPr>
              <a:t>if</a:t>
            </a:r>
            <a:r>
              <a:rPr lang="en-AU" sz="8000">
                <a:solidFill>
                  <a:schemeClr val="dk1"/>
                </a:solidFill>
                <a:latin typeface="Courier New"/>
                <a:ea typeface="Courier New"/>
                <a:cs typeface="Courier New"/>
                <a:sym typeface="Courier New"/>
              </a:rPr>
              <a:t> genome </a:t>
            </a:r>
            <a:r>
              <a:rPr b="1" lang="en-AU" sz="8000">
                <a:solidFill>
                  <a:schemeClr val="dk1"/>
                </a:solidFill>
                <a:latin typeface="Courier New"/>
                <a:ea typeface="Courier New"/>
                <a:cs typeface="Courier New"/>
                <a:sym typeface="Courier New"/>
              </a:rPr>
              <a:t>contains</a:t>
            </a:r>
            <a:r>
              <a:rPr lang="en-AU" sz="8000">
                <a:solidFill>
                  <a:schemeClr val="dk1"/>
                </a:solidFill>
                <a:latin typeface="Courier New"/>
                <a:ea typeface="Courier New"/>
                <a:cs typeface="Courier New"/>
                <a:sym typeface="Courier New"/>
              </a:rPr>
              <a:t> …</a:t>
            </a:r>
            <a:endParaRPr sz="8000"/>
          </a:p>
          <a:p>
            <a:pPr indent="0" lvl="0" marL="0" marR="0" rtl="0" algn="l">
              <a:lnSpc>
                <a:spcPct val="90000"/>
              </a:lnSpc>
              <a:spcBef>
                <a:spcPts val="1000"/>
              </a:spcBef>
              <a:spcAft>
                <a:spcPts val="0"/>
              </a:spcAft>
              <a:buClr>
                <a:schemeClr val="dk1"/>
              </a:buClr>
              <a:buSzPts val="500"/>
              <a:buFont typeface="Arial"/>
              <a:buNone/>
            </a:pPr>
            <a:r>
              <a:rPr b="1" lang="en-AU" sz="8000">
                <a:solidFill>
                  <a:schemeClr val="dk1"/>
                </a:solidFill>
                <a:latin typeface="Courier New"/>
                <a:ea typeface="Courier New"/>
                <a:cs typeface="Courier New"/>
                <a:sym typeface="Courier New"/>
              </a:rPr>
              <a:t>if</a:t>
            </a:r>
            <a:r>
              <a:rPr lang="en-AU" sz="8000">
                <a:solidFill>
                  <a:schemeClr val="dk1"/>
                </a:solidFill>
                <a:latin typeface="Courier New"/>
                <a:ea typeface="Courier New"/>
                <a:cs typeface="Courier New"/>
                <a:sym typeface="Courier New"/>
              </a:rPr>
              <a:t> genome </a:t>
            </a:r>
            <a:r>
              <a:rPr b="1" lang="en-AU" sz="8000">
                <a:solidFill>
                  <a:schemeClr val="dk1"/>
                </a:solidFill>
                <a:latin typeface="Courier New"/>
                <a:ea typeface="Courier New"/>
                <a:cs typeface="Courier New"/>
                <a:sym typeface="Courier New"/>
              </a:rPr>
              <a:t>contains …</a:t>
            </a:r>
            <a:endParaRPr sz="8000">
              <a:solidFill>
                <a:schemeClr val="dk1"/>
              </a:solidFill>
              <a:latin typeface="Courier New"/>
              <a:ea typeface="Courier New"/>
              <a:cs typeface="Courier New"/>
              <a:sym typeface="Courier New"/>
            </a:endParaRPr>
          </a:p>
          <a:p>
            <a:pPr indent="0" lvl="0" marL="0" marR="0" rtl="0" algn="l">
              <a:lnSpc>
                <a:spcPct val="90000"/>
              </a:lnSpc>
              <a:spcBef>
                <a:spcPts val="1000"/>
              </a:spcBef>
              <a:spcAft>
                <a:spcPts val="0"/>
              </a:spcAft>
              <a:buClr>
                <a:schemeClr val="dk1"/>
              </a:buClr>
              <a:buSzPct val="100000"/>
              <a:buFont typeface="Arial"/>
              <a:buNone/>
            </a:pPr>
            <a:r>
              <a:t/>
            </a:r>
            <a:endParaRPr sz="2000">
              <a:solidFill>
                <a:schemeClr val="dk1"/>
              </a:solidFill>
              <a:latin typeface="Courier New"/>
              <a:ea typeface="Courier New"/>
              <a:cs typeface="Courier New"/>
              <a:sym typeface="Courier New"/>
            </a:endParaRPr>
          </a:p>
          <a:p>
            <a:pPr indent="0" lvl="0" marL="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269" name="Google Shape;269;p35"/>
          <p:cNvSpPr txBox="1"/>
          <p:nvPr/>
        </p:nvSpPr>
        <p:spPr>
          <a:xfrm>
            <a:off x="6250950" y="2254569"/>
            <a:ext cx="4709100" cy="34770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90000"/>
              </a:lnSpc>
              <a:spcBef>
                <a:spcPts val="0"/>
              </a:spcBef>
              <a:spcAft>
                <a:spcPts val="0"/>
              </a:spcAft>
              <a:buClr>
                <a:schemeClr val="dk1"/>
              </a:buClr>
              <a:buSzPts val="2800"/>
              <a:buFont typeface="Arial"/>
              <a:buNone/>
            </a:pPr>
            <a:r>
              <a:rPr lang="en-AU" sz="2500" u="sng">
                <a:solidFill>
                  <a:schemeClr val="dk1"/>
                </a:solidFill>
                <a:latin typeface="Calibri"/>
                <a:ea typeface="Calibri"/>
                <a:cs typeface="Calibri"/>
                <a:sym typeface="Calibri"/>
              </a:rPr>
              <a:t>Machine Learning</a:t>
            </a:r>
            <a:endParaRPr sz="2500"/>
          </a:p>
          <a:p>
            <a:pPr indent="-209550" lvl="0" marL="228600" marR="0" rtl="0" algn="l">
              <a:lnSpc>
                <a:spcPct val="90000"/>
              </a:lnSpc>
              <a:spcBef>
                <a:spcPts val="1000"/>
              </a:spcBef>
              <a:spcAft>
                <a:spcPts val="0"/>
              </a:spcAft>
              <a:buClr>
                <a:schemeClr val="dk1"/>
              </a:buClr>
              <a:buSzPts val="2500"/>
              <a:buFont typeface="Arial"/>
              <a:buChar char="•"/>
            </a:pPr>
            <a:r>
              <a:rPr lang="en-AU" sz="2500">
                <a:solidFill>
                  <a:schemeClr val="dk1"/>
                </a:solidFill>
                <a:latin typeface="Calibri"/>
                <a:ea typeface="Calibri"/>
                <a:cs typeface="Calibri"/>
                <a:sym typeface="Calibri"/>
              </a:rPr>
              <a:t>Algorithms that take data and </a:t>
            </a:r>
            <a:r>
              <a:rPr b="1" lang="en-AU" sz="2500">
                <a:solidFill>
                  <a:schemeClr val="accent4"/>
                </a:solidFill>
                <a:latin typeface="Calibri"/>
                <a:ea typeface="Calibri"/>
                <a:cs typeface="Calibri"/>
                <a:sym typeface="Calibri"/>
              </a:rPr>
              <a:t>learn</a:t>
            </a:r>
            <a:r>
              <a:rPr b="1" lang="en-AU" sz="2500">
                <a:solidFill>
                  <a:schemeClr val="dk1"/>
                </a:solidFill>
                <a:latin typeface="Calibri"/>
                <a:ea typeface="Calibri"/>
                <a:cs typeface="Calibri"/>
                <a:sym typeface="Calibri"/>
              </a:rPr>
              <a:t> </a:t>
            </a:r>
            <a:r>
              <a:rPr lang="en-AU" sz="2500">
                <a:solidFill>
                  <a:schemeClr val="dk1"/>
                </a:solidFill>
                <a:latin typeface="Calibri"/>
                <a:ea typeface="Calibri"/>
                <a:cs typeface="Calibri"/>
                <a:sym typeface="Calibri"/>
              </a:rPr>
              <a:t>to predict an outcome</a:t>
            </a:r>
            <a:endParaRPr sz="2500"/>
          </a:p>
          <a:p>
            <a:pPr indent="-514350" lvl="0" marL="514350" marR="0" rtl="0" algn="l">
              <a:lnSpc>
                <a:spcPct val="90000"/>
              </a:lnSpc>
              <a:spcBef>
                <a:spcPts val="1000"/>
              </a:spcBef>
              <a:spcAft>
                <a:spcPts val="0"/>
              </a:spcAft>
              <a:buClr>
                <a:schemeClr val="dk1"/>
              </a:buClr>
              <a:buSzPts val="2000"/>
              <a:buFont typeface="Arial"/>
              <a:buAutoNum type="arabicPeriod"/>
            </a:pPr>
            <a:r>
              <a:rPr b="1" lang="en-AU" sz="2000">
                <a:solidFill>
                  <a:schemeClr val="dk1"/>
                </a:solidFill>
                <a:latin typeface="Courier New"/>
                <a:ea typeface="Courier New"/>
                <a:cs typeface="Courier New"/>
                <a:sym typeface="Courier New"/>
              </a:rPr>
              <a:t>Guess risk from mutations</a:t>
            </a:r>
            <a:endParaRPr/>
          </a:p>
          <a:p>
            <a:pPr indent="-514350" lvl="0" marL="514350" marR="0" rtl="0" algn="l">
              <a:lnSpc>
                <a:spcPct val="90000"/>
              </a:lnSpc>
              <a:spcBef>
                <a:spcPts val="1000"/>
              </a:spcBef>
              <a:spcAft>
                <a:spcPts val="0"/>
              </a:spcAft>
              <a:buClr>
                <a:schemeClr val="dk1"/>
              </a:buClr>
              <a:buSzPts val="2000"/>
              <a:buFont typeface="Arial"/>
              <a:buAutoNum type="arabicPeriod"/>
            </a:pPr>
            <a:r>
              <a:rPr b="1" lang="en-AU" sz="2000">
                <a:solidFill>
                  <a:schemeClr val="dk1"/>
                </a:solidFill>
                <a:latin typeface="Courier New"/>
                <a:ea typeface="Courier New"/>
                <a:cs typeface="Courier New"/>
                <a:sym typeface="Courier New"/>
              </a:rPr>
              <a:t>Classify </a:t>
            </a:r>
            <a:r>
              <a:rPr lang="en-AU" sz="2000">
                <a:solidFill>
                  <a:schemeClr val="dk1"/>
                </a:solidFill>
                <a:latin typeface="Courier New"/>
                <a:ea typeface="Courier New"/>
                <a:cs typeface="Courier New"/>
                <a:sym typeface="Courier New"/>
              </a:rPr>
              <a:t>genomes based on guess strategy</a:t>
            </a:r>
            <a:endParaRPr/>
          </a:p>
          <a:p>
            <a:pPr indent="-514350" lvl="0" marL="514350" marR="0" rtl="0" algn="l">
              <a:lnSpc>
                <a:spcPct val="90000"/>
              </a:lnSpc>
              <a:spcBef>
                <a:spcPts val="1000"/>
              </a:spcBef>
              <a:spcAft>
                <a:spcPts val="0"/>
              </a:spcAft>
              <a:buClr>
                <a:schemeClr val="dk1"/>
              </a:buClr>
              <a:buSzPts val="2000"/>
              <a:buFont typeface="Arial"/>
              <a:buAutoNum type="arabicPeriod"/>
            </a:pPr>
            <a:r>
              <a:rPr b="1" lang="en-AU" sz="2000">
                <a:solidFill>
                  <a:schemeClr val="dk1"/>
                </a:solidFill>
                <a:latin typeface="Courier New"/>
                <a:ea typeface="Courier New"/>
                <a:cs typeface="Courier New"/>
                <a:sym typeface="Courier New"/>
              </a:rPr>
              <a:t>Change strategy </a:t>
            </a:r>
            <a:r>
              <a:rPr lang="en-AU" sz="2000">
                <a:solidFill>
                  <a:schemeClr val="dk1"/>
                </a:solidFill>
                <a:latin typeface="Courier New"/>
                <a:ea typeface="Courier New"/>
                <a:cs typeface="Courier New"/>
                <a:sym typeface="Courier New"/>
              </a:rPr>
              <a:t>to reduce error</a:t>
            </a:r>
            <a:endParaRPr/>
          </a:p>
          <a:p>
            <a:pPr indent="-514350" lvl="0" marL="514350" marR="0" rtl="0" algn="l">
              <a:lnSpc>
                <a:spcPct val="90000"/>
              </a:lnSpc>
              <a:spcBef>
                <a:spcPts val="1000"/>
              </a:spcBef>
              <a:spcAft>
                <a:spcPts val="0"/>
              </a:spcAft>
              <a:buClr>
                <a:schemeClr val="dk1"/>
              </a:buClr>
              <a:buSzPts val="2000"/>
              <a:buFont typeface="Arial"/>
              <a:buAutoNum type="arabicPeriod"/>
            </a:pPr>
            <a:r>
              <a:rPr b="1" lang="en-AU" sz="2000">
                <a:solidFill>
                  <a:schemeClr val="dk1"/>
                </a:solidFill>
                <a:latin typeface="Courier New"/>
                <a:ea typeface="Courier New"/>
                <a:cs typeface="Courier New"/>
                <a:sym typeface="Courier New"/>
              </a:rPr>
              <a:t>Repeat from 1. </a:t>
            </a:r>
            <a:endParaRPr sz="2000">
              <a:solidFill>
                <a:schemeClr val="dk1"/>
              </a:solidFill>
              <a:latin typeface="Courier New"/>
              <a:ea typeface="Courier New"/>
              <a:cs typeface="Courier New"/>
              <a:sym typeface="Courier New"/>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70" name="Google Shape;270;p35"/>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6"/>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Is it just statistics? Good question…</a:t>
            </a:r>
            <a:endParaRPr/>
          </a:p>
        </p:txBody>
      </p:sp>
      <p:sp>
        <p:nvSpPr>
          <p:cNvPr id="277" name="Google Shape;277;p36"/>
          <p:cNvSpPr txBox="1"/>
          <p:nvPr>
            <p:ph idx="1" type="body"/>
          </p:nvPr>
        </p:nvSpPr>
        <p:spPr>
          <a:xfrm>
            <a:off x="316356" y="1279711"/>
            <a:ext cx="11408400" cy="4377000"/>
          </a:xfrm>
          <a:prstGeom prst="rect">
            <a:avLst/>
          </a:prstGeom>
          <a:noFill/>
          <a:ln>
            <a:noFill/>
          </a:ln>
        </p:spPr>
        <p:txBody>
          <a:bodyPr anchorCtr="0" anchor="t" bIns="45700" lIns="91425" spcFirstLastPara="1" rIns="91425" wrap="square" tIns="45700">
            <a:noAutofit/>
          </a:bodyPr>
          <a:lstStyle/>
          <a:p>
            <a:pPr indent="-216000" lvl="1" marL="216000" rtl="0" algn="l">
              <a:lnSpc>
                <a:spcPct val="100000"/>
              </a:lnSpc>
              <a:spcBef>
                <a:spcPts val="500"/>
              </a:spcBef>
              <a:spcAft>
                <a:spcPts val="0"/>
              </a:spcAft>
              <a:buClr>
                <a:schemeClr val="dk1"/>
              </a:buClr>
              <a:buSzPts val="2400"/>
              <a:buChar char="○"/>
            </a:pPr>
            <a:r>
              <a:rPr lang="en-AU" sz="2400"/>
              <a:t>“Classical” statistics = are these variables correlated?</a:t>
            </a:r>
            <a:endParaRPr sz="2400"/>
          </a:p>
          <a:p>
            <a:pPr indent="-235049" lvl="2" marL="431999" rtl="0" algn="l">
              <a:lnSpc>
                <a:spcPct val="100000"/>
              </a:lnSpc>
              <a:spcBef>
                <a:spcPts val="500"/>
              </a:spcBef>
              <a:spcAft>
                <a:spcPts val="0"/>
              </a:spcAft>
              <a:buClr>
                <a:schemeClr val="dk1"/>
              </a:buClr>
              <a:buSzPts val="2100"/>
              <a:buChar char="■"/>
            </a:pPr>
            <a:r>
              <a:rPr lang="en-AU"/>
              <a:t>Aim: U</a:t>
            </a:r>
            <a:r>
              <a:rPr lang="en-AU"/>
              <a:t>nderstanding the relationships between variables of interest, under certain assumptions</a:t>
            </a:r>
            <a:endParaRPr/>
          </a:p>
          <a:p>
            <a:pPr indent="-222349" lvl="2" marL="431999" rtl="0" algn="l">
              <a:lnSpc>
                <a:spcPct val="100000"/>
              </a:lnSpc>
              <a:spcBef>
                <a:spcPts val="500"/>
              </a:spcBef>
              <a:spcAft>
                <a:spcPts val="0"/>
              </a:spcAft>
              <a:buClr>
                <a:schemeClr val="dk1"/>
              </a:buClr>
              <a:buSzPts val="2100"/>
              <a:buChar char="■"/>
            </a:pPr>
            <a:r>
              <a:rPr lang="en-AU"/>
              <a:t>Key problem is usually attribution i.e. which variables are important.</a:t>
            </a:r>
            <a:endParaRPr/>
          </a:p>
          <a:p>
            <a:pPr indent="-222349" lvl="2" marL="431999" rtl="0" algn="l">
              <a:lnSpc>
                <a:spcPct val="100000"/>
              </a:lnSpc>
              <a:spcBef>
                <a:spcPts val="500"/>
              </a:spcBef>
              <a:spcAft>
                <a:spcPts val="0"/>
              </a:spcAft>
              <a:buClr>
                <a:schemeClr val="dk1"/>
              </a:buClr>
              <a:buSzPts val="2100"/>
              <a:buChar char="■"/>
            </a:pPr>
            <a:r>
              <a:rPr lang="en-AU"/>
              <a:t>Care less about how well we predict on unseen data. </a:t>
            </a:r>
            <a:endParaRPr/>
          </a:p>
          <a:p>
            <a:pPr indent="0" lvl="0" marL="431999" rtl="0" algn="l">
              <a:lnSpc>
                <a:spcPct val="100000"/>
              </a:lnSpc>
              <a:spcBef>
                <a:spcPts val="500"/>
              </a:spcBef>
              <a:spcAft>
                <a:spcPts val="0"/>
              </a:spcAft>
              <a:buNone/>
            </a:pPr>
            <a:r>
              <a:t/>
            </a:r>
            <a:endParaRPr/>
          </a:p>
          <a:p>
            <a:pPr indent="-254100" lvl="1" marL="216000" rtl="0" algn="l">
              <a:spcBef>
                <a:spcPts val="0"/>
              </a:spcBef>
              <a:spcAft>
                <a:spcPts val="0"/>
              </a:spcAft>
              <a:buSzPts val="2400"/>
              <a:buChar char="○"/>
            </a:pPr>
            <a:r>
              <a:rPr lang="en-AU" sz="2400"/>
              <a:t>ML associated with more data, possibly making fewer assumptions about data and view towards predicting something about the data</a:t>
            </a:r>
            <a:endParaRPr/>
          </a:p>
          <a:p>
            <a:pPr indent="-228699" lvl="2" marL="431999" rtl="0" algn="l">
              <a:spcBef>
                <a:spcPts val="500"/>
              </a:spcBef>
              <a:spcAft>
                <a:spcPts val="0"/>
              </a:spcAft>
              <a:buSzPts val="2000"/>
              <a:buChar char="■"/>
            </a:pPr>
            <a:r>
              <a:rPr lang="en-AU"/>
              <a:t>Key problem is prediction. </a:t>
            </a:r>
            <a:endParaRPr/>
          </a:p>
          <a:p>
            <a:pPr indent="-228699" lvl="2" marL="431999" rtl="0" algn="l">
              <a:spcBef>
                <a:spcPts val="500"/>
              </a:spcBef>
              <a:spcAft>
                <a:spcPts val="0"/>
              </a:spcAft>
              <a:buSzPts val="2000"/>
              <a:buChar char="■"/>
            </a:pPr>
            <a:r>
              <a:rPr lang="en-AU"/>
              <a:t>Care less about why it works. </a:t>
            </a:r>
            <a:endParaRPr/>
          </a:p>
          <a:p>
            <a:pPr indent="-88999" lvl="2" marL="432000" rtl="0" algn="l">
              <a:lnSpc>
                <a:spcPct val="100000"/>
              </a:lnSpc>
              <a:spcBef>
                <a:spcPts val="500"/>
              </a:spcBef>
              <a:spcAft>
                <a:spcPts val="0"/>
              </a:spcAft>
              <a:buClr>
                <a:schemeClr val="dk1"/>
              </a:buClr>
              <a:buSzPts val="2000"/>
              <a:buNone/>
            </a:pPr>
            <a:r>
              <a:t/>
            </a:r>
            <a:endParaRPr/>
          </a:p>
          <a:p>
            <a:pPr indent="-216000" lvl="1" marL="216000" rtl="0" algn="l">
              <a:lnSpc>
                <a:spcPct val="100000"/>
              </a:lnSpc>
              <a:spcBef>
                <a:spcPts val="500"/>
              </a:spcBef>
              <a:spcAft>
                <a:spcPts val="0"/>
              </a:spcAft>
              <a:buClr>
                <a:schemeClr val="dk1"/>
              </a:buClr>
              <a:buSzPts val="2400"/>
              <a:buChar char="○"/>
            </a:pPr>
            <a:r>
              <a:rPr lang="en-AU" sz="2400"/>
              <a:t>Highly recommend </a:t>
            </a:r>
            <a:r>
              <a:rPr lang="en-AU" sz="2400" u="sng">
                <a:solidFill>
                  <a:schemeClr val="hlink"/>
                </a:solidFill>
                <a:hlinkClick r:id="rId3"/>
              </a:rPr>
              <a:t>Breiman (2001) “Statistical Modeling: The Two Cultures” </a:t>
            </a:r>
            <a:r>
              <a:rPr lang="en-AU" sz="2400"/>
              <a:t>for a clear discussion on the differences</a:t>
            </a:r>
            <a:endParaRPr/>
          </a:p>
        </p:txBody>
      </p:sp>
      <p:sp>
        <p:nvSpPr>
          <p:cNvPr id="278" name="Google Shape;278;p36"/>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7"/>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Classes of machine learning techniques</a:t>
            </a:r>
            <a:endParaRPr/>
          </a:p>
        </p:txBody>
      </p:sp>
      <p:pic>
        <p:nvPicPr>
          <p:cNvPr descr="Examples of Supervised Learning (Linear Regression) and Unsupervised Learning (Clustering) 2.1.2 Traditional Machine Learning. Herein we demonstrate several popular TML algorithms (Algorithm details can be referred to TML method in Appendix B), and discuss the criteria of choosing the TML algorithms. Given diierent tasks, TML can be further divided into Supervised Learning and Unsupervised Learning." id="284" name="Google Shape;284;p37"/>
          <p:cNvPicPr preferRelativeResize="0"/>
          <p:nvPr/>
        </p:nvPicPr>
        <p:blipFill rotWithShape="1">
          <a:blip r:embed="rId3">
            <a:alphaModFix/>
          </a:blip>
          <a:srcRect b="0" l="0" r="0" t="0"/>
          <a:stretch/>
        </p:blipFill>
        <p:spPr>
          <a:xfrm>
            <a:off x="347568" y="1690688"/>
            <a:ext cx="10795000" cy="4279900"/>
          </a:xfrm>
          <a:prstGeom prst="rect">
            <a:avLst/>
          </a:prstGeom>
          <a:noFill/>
          <a:ln>
            <a:noFill/>
          </a:ln>
        </p:spPr>
      </p:pic>
      <p:sp>
        <p:nvSpPr>
          <p:cNvPr id="285" name="Google Shape;285;p37"/>
          <p:cNvSpPr txBox="1"/>
          <p:nvPr/>
        </p:nvSpPr>
        <p:spPr>
          <a:xfrm>
            <a:off x="1005840" y="6385560"/>
            <a:ext cx="33127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https://arxiv.org/abs/1910.05433</a:t>
            </a:r>
            <a:endParaRPr/>
          </a:p>
        </p:txBody>
      </p:sp>
      <p:sp>
        <p:nvSpPr>
          <p:cNvPr id="286" name="Google Shape;286;p37"/>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287" name="Google Shape;287;p37"/>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8"/>
          <p:cNvSpPr txBox="1"/>
          <p:nvPr>
            <p:ph idx="1" type="body"/>
          </p:nvPr>
        </p:nvSpPr>
        <p:spPr>
          <a:xfrm>
            <a:off x="415600" y="1357008"/>
            <a:ext cx="11360700" cy="1727100"/>
          </a:xfrm>
          <a:prstGeom prst="rect">
            <a:avLst/>
          </a:prstGeom>
        </p:spPr>
        <p:txBody>
          <a:bodyPr anchorCtr="0" anchor="ctr" bIns="45725" lIns="45725" spcFirstLastPara="1" rIns="45725" wrap="square" tIns="32000">
            <a:spAutoFit/>
          </a:bodyPr>
          <a:lstStyle/>
          <a:p>
            <a:pPr indent="0" lvl="0" marL="0" rtl="0" algn="l">
              <a:lnSpc>
                <a:spcPct val="115000"/>
              </a:lnSpc>
              <a:spcBef>
                <a:spcPts val="0"/>
              </a:spcBef>
              <a:spcAft>
                <a:spcPts val="0"/>
              </a:spcAft>
              <a:buNone/>
            </a:pPr>
            <a:r>
              <a:rPr i="1" lang="en-AU" sz="2600">
                <a:latin typeface="Nunito"/>
                <a:ea typeface="Nunito"/>
                <a:cs typeface="Nunito"/>
                <a:sym typeface="Nunito"/>
              </a:rPr>
              <a:t>“Technology that allows a computer to do something that normally require human intelligence” </a:t>
            </a:r>
            <a:br>
              <a:rPr i="1" lang="en-AU" sz="2600">
                <a:latin typeface="Nunito"/>
                <a:ea typeface="Nunito"/>
                <a:cs typeface="Nunito"/>
                <a:sym typeface="Nunito"/>
              </a:rPr>
            </a:br>
            <a:r>
              <a:rPr b="1" lang="en-AU" sz="2200">
                <a:latin typeface="Nunito"/>
                <a:ea typeface="Nunito"/>
                <a:cs typeface="Nunito"/>
                <a:sym typeface="Nunito"/>
              </a:rPr>
              <a:t>But practically speaking this is not very helpful</a:t>
            </a:r>
            <a:endParaRPr i="1" sz="2600">
              <a:latin typeface="Nunito"/>
              <a:ea typeface="Nunito"/>
              <a:cs typeface="Nunito"/>
              <a:sym typeface="Nunito"/>
            </a:endParaRPr>
          </a:p>
          <a:p>
            <a:pPr indent="0" lvl="0" marL="0" rtl="0" algn="l">
              <a:lnSpc>
                <a:spcPct val="115000"/>
              </a:lnSpc>
              <a:spcBef>
                <a:spcPts val="0"/>
              </a:spcBef>
              <a:spcAft>
                <a:spcPts val="0"/>
              </a:spcAft>
              <a:buNone/>
            </a:pPr>
            <a:r>
              <a:t/>
            </a:r>
            <a:endParaRPr b="1" sz="2200">
              <a:latin typeface="Nunito"/>
              <a:ea typeface="Nunito"/>
              <a:cs typeface="Nunito"/>
              <a:sym typeface="Nunito"/>
            </a:endParaRPr>
          </a:p>
        </p:txBody>
      </p:sp>
      <p:sp>
        <p:nvSpPr>
          <p:cNvPr id="294" name="Google Shape;294;p38"/>
          <p:cNvSpPr txBox="1"/>
          <p:nvPr>
            <p:ph type="title"/>
          </p:nvPr>
        </p:nvSpPr>
        <p:spPr>
          <a:xfrm>
            <a:off x="415600" y="593367"/>
            <a:ext cx="11360700" cy="7638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AU" sz="3300">
                <a:solidFill>
                  <a:schemeClr val="accent1"/>
                </a:solidFill>
                <a:latin typeface="Nunito"/>
                <a:ea typeface="Nunito"/>
                <a:cs typeface="Nunito"/>
                <a:sym typeface="Nunito"/>
              </a:rPr>
              <a:t>Whats the relationship with AI? What is AI?</a:t>
            </a:r>
            <a:endParaRPr/>
          </a:p>
        </p:txBody>
      </p:sp>
      <p:sp>
        <p:nvSpPr>
          <p:cNvPr id="295" name="Google Shape;295;p38"/>
          <p:cNvSpPr txBox="1"/>
          <p:nvPr>
            <p:ph idx="12" type="sldNum"/>
          </p:nvPr>
        </p:nvSpPr>
        <p:spPr>
          <a:xfrm>
            <a:off x="11296610" y="6217622"/>
            <a:ext cx="731700" cy="5250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fld id="{00000000-1234-1234-1234-123412341234}" type="slidenum">
              <a:rPr lang="en-AU"/>
              <a:t>‹#›</a:t>
            </a:fld>
            <a:endParaRPr/>
          </a:p>
        </p:txBody>
      </p:sp>
      <p:pic>
        <p:nvPicPr>
          <p:cNvPr id="296" name="Google Shape;296;p38"/>
          <p:cNvPicPr preferRelativeResize="0"/>
          <p:nvPr/>
        </p:nvPicPr>
        <p:blipFill rotWithShape="1">
          <a:blip r:embed="rId3">
            <a:alphaModFix/>
          </a:blip>
          <a:srcRect b="0" l="0" r="0" t="11378"/>
          <a:stretch/>
        </p:blipFill>
        <p:spPr>
          <a:xfrm>
            <a:off x="1488088" y="2726775"/>
            <a:ext cx="4564563" cy="2888726"/>
          </a:xfrm>
          <a:prstGeom prst="rect">
            <a:avLst/>
          </a:prstGeom>
          <a:noFill/>
          <a:ln>
            <a:noFill/>
          </a:ln>
        </p:spPr>
      </p:pic>
      <p:sp>
        <p:nvSpPr>
          <p:cNvPr id="297" name="Google Shape;297;p38"/>
          <p:cNvSpPr txBox="1"/>
          <p:nvPr/>
        </p:nvSpPr>
        <p:spPr>
          <a:xfrm>
            <a:off x="2485810" y="5615500"/>
            <a:ext cx="2670900" cy="4311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b="1" lang="en-AU" sz="2200">
                <a:latin typeface="Nunito"/>
                <a:ea typeface="Nunito"/>
                <a:cs typeface="Nunito"/>
                <a:sym typeface="Nunito"/>
              </a:rPr>
              <a:t>Linear regression</a:t>
            </a:r>
            <a:endParaRPr sz="700"/>
          </a:p>
        </p:txBody>
      </p:sp>
      <p:sp>
        <p:nvSpPr>
          <p:cNvPr id="298" name="Google Shape;298;p38"/>
          <p:cNvSpPr txBox="1"/>
          <p:nvPr/>
        </p:nvSpPr>
        <p:spPr>
          <a:xfrm>
            <a:off x="7208490" y="5615494"/>
            <a:ext cx="3859500" cy="4311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b="1" lang="en-AU" sz="2200">
                <a:latin typeface="Nunito"/>
                <a:ea typeface="Nunito"/>
                <a:cs typeface="Nunito"/>
                <a:sym typeface="Nunito"/>
              </a:rPr>
              <a:t>Human-like intelligence</a:t>
            </a:r>
            <a:endParaRPr sz="700"/>
          </a:p>
        </p:txBody>
      </p:sp>
      <p:pic>
        <p:nvPicPr>
          <p:cNvPr id="299" name="Google Shape;299;p38"/>
          <p:cNvPicPr preferRelativeResize="0"/>
          <p:nvPr/>
        </p:nvPicPr>
        <p:blipFill rotWithShape="1">
          <a:blip r:embed="rId3">
            <a:alphaModFix/>
          </a:blip>
          <a:srcRect b="4237" l="42483" r="36960" t="91312"/>
          <a:stretch/>
        </p:blipFill>
        <p:spPr>
          <a:xfrm>
            <a:off x="2677916" y="5238662"/>
            <a:ext cx="1944482" cy="300638"/>
          </a:xfrm>
          <a:prstGeom prst="rect">
            <a:avLst/>
          </a:prstGeom>
          <a:noFill/>
          <a:ln>
            <a:noFill/>
          </a:ln>
        </p:spPr>
      </p:pic>
      <p:pic>
        <p:nvPicPr>
          <p:cNvPr id="300" name="Google Shape;300;p38"/>
          <p:cNvPicPr preferRelativeResize="0"/>
          <p:nvPr/>
        </p:nvPicPr>
        <p:blipFill rotWithShape="1">
          <a:blip r:embed="rId3">
            <a:alphaModFix/>
          </a:blip>
          <a:srcRect b="33115" l="0" r="95294" t="27731"/>
          <a:stretch/>
        </p:blipFill>
        <p:spPr>
          <a:xfrm>
            <a:off x="1294230" y="2772800"/>
            <a:ext cx="465592" cy="2766502"/>
          </a:xfrm>
          <a:prstGeom prst="rect">
            <a:avLst/>
          </a:prstGeom>
          <a:noFill/>
          <a:ln>
            <a:noFill/>
          </a:ln>
        </p:spPr>
      </p:pic>
      <p:pic>
        <p:nvPicPr>
          <p:cNvPr id="301" name="Google Shape;301;p38"/>
          <p:cNvPicPr preferRelativeResize="0"/>
          <p:nvPr/>
        </p:nvPicPr>
        <p:blipFill>
          <a:blip r:embed="rId4">
            <a:alphaModFix/>
          </a:blip>
          <a:stretch>
            <a:fillRect/>
          </a:stretch>
        </p:blipFill>
        <p:spPr>
          <a:xfrm>
            <a:off x="7208489" y="2081148"/>
            <a:ext cx="3392363" cy="3287801"/>
          </a:xfrm>
          <a:prstGeom prst="rect">
            <a:avLst/>
          </a:prstGeom>
          <a:noFill/>
          <a:ln>
            <a:noFill/>
          </a:ln>
        </p:spPr>
      </p:pic>
      <p:sp>
        <p:nvSpPr>
          <p:cNvPr id="302" name="Google Shape;302;p38"/>
          <p:cNvSpPr txBox="1"/>
          <p:nvPr/>
        </p:nvSpPr>
        <p:spPr>
          <a:xfrm>
            <a:off x="735804" y="5948225"/>
            <a:ext cx="2987100" cy="2772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AU" sz="600">
                <a:highlight>
                  <a:srgbClr val="FFFFFF"/>
                </a:highlight>
              </a:rPr>
              <a:t>Regression by </a:t>
            </a:r>
            <a:r>
              <a:rPr lang="en-AU" sz="600">
                <a:solidFill>
                  <a:srgbClr val="0372A6"/>
                </a:solidFill>
                <a:highlight>
                  <a:srgbClr val="FFFFFF"/>
                </a:highlight>
                <a:uFill>
                  <a:noFill/>
                </a:uFill>
                <a:hlinkClick r:id="rId5">
                  <a:extLst>
                    <a:ext uri="{A12FA001-AC4F-418D-AE19-62706E023703}">
                      <ahyp:hlinkClr val="tx"/>
                    </a:ext>
                  </a:extLst>
                </a:hlinkClick>
              </a:rPr>
              <a:t>Danielle Navarro</a:t>
            </a:r>
            <a:r>
              <a:rPr lang="en-AU" sz="600">
                <a:highlight>
                  <a:srgbClr val="FFFFFF"/>
                </a:highlight>
              </a:rPr>
              <a:t> is licensed </a:t>
            </a:r>
            <a:r>
              <a:rPr lang="en-AU" sz="600">
                <a:solidFill>
                  <a:srgbClr val="0372A6"/>
                </a:solidFill>
                <a:highlight>
                  <a:srgbClr val="FFFFFF"/>
                </a:highlight>
                <a:uFill>
                  <a:noFill/>
                </a:uFill>
                <a:hlinkClick r:id="rId6">
                  <a:extLst>
                    <a:ext uri="{A12FA001-AC4F-418D-AE19-62706E023703}">
                      <ahyp:hlinkClr val="tx"/>
                    </a:ext>
                  </a:extLst>
                </a:hlinkClick>
              </a:rPr>
              <a:t>CC BY-SA 4.0</a:t>
            </a:r>
            <a:r>
              <a:rPr lang="en-AU" sz="600">
                <a:highlight>
                  <a:srgbClr val="FFFFFF"/>
                </a:highlight>
              </a:rPr>
              <a:t>. Original source: </a:t>
            </a:r>
            <a:r>
              <a:rPr lang="en-AU" sz="600">
                <a:solidFill>
                  <a:srgbClr val="0372A6"/>
                </a:solidFill>
                <a:highlight>
                  <a:srgbClr val="FFFFFF"/>
                </a:highlight>
                <a:uFill>
                  <a:noFill/>
                </a:uFill>
                <a:hlinkClick r:id="rId7">
                  <a:extLst>
                    <a:ext uri="{A12FA001-AC4F-418D-AE19-62706E023703}">
                      <ahyp:hlinkClr val="tx"/>
                    </a:ext>
                  </a:extLst>
                </a:hlinkClick>
              </a:rPr>
              <a:t>https://bookdown.org/ekothe/navarro26/</a:t>
            </a:r>
            <a:endParaRPr sz="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9"/>
          <p:cNvSpPr txBox="1"/>
          <p:nvPr>
            <p:ph type="title"/>
          </p:nvPr>
        </p:nvSpPr>
        <p:spPr>
          <a:xfrm>
            <a:off x="415600" y="593367"/>
            <a:ext cx="11360700" cy="7638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AU" sz="3300">
                <a:solidFill>
                  <a:schemeClr val="accent1"/>
                </a:solidFill>
                <a:latin typeface="Nunito"/>
                <a:ea typeface="Nunito"/>
                <a:cs typeface="Nunito"/>
                <a:sym typeface="Nunito"/>
              </a:rPr>
              <a:t>When People Say “AI,” They Might Mean…</a:t>
            </a:r>
            <a:endParaRPr/>
          </a:p>
        </p:txBody>
      </p:sp>
      <p:sp>
        <p:nvSpPr>
          <p:cNvPr id="309" name="Google Shape;309;p39"/>
          <p:cNvSpPr txBox="1"/>
          <p:nvPr>
            <p:ph idx="12" type="sldNum"/>
          </p:nvPr>
        </p:nvSpPr>
        <p:spPr>
          <a:xfrm>
            <a:off x="11296610" y="6217622"/>
            <a:ext cx="731700" cy="5250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fld id="{00000000-1234-1234-1234-123412341234}" type="slidenum">
              <a:rPr lang="en-AU"/>
              <a:t>‹#›</a:t>
            </a:fld>
            <a:endParaRPr/>
          </a:p>
        </p:txBody>
      </p:sp>
      <p:sp>
        <p:nvSpPr>
          <p:cNvPr id="310" name="Google Shape;310;p39"/>
          <p:cNvSpPr/>
          <p:nvPr/>
        </p:nvSpPr>
        <p:spPr>
          <a:xfrm>
            <a:off x="1006049" y="1614300"/>
            <a:ext cx="4567800" cy="1973100"/>
          </a:xfrm>
          <a:prstGeom prst="rect">
            <a:avLst/>
          </a:prstGeom>
          <a:solidFill>
            <a:schemeClr val="lt2"/>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311" name="Google Shape;311;p39"/>
          <p:cNvSpPr/>
          <p:nvPr/>
        </p:nvSpPr>
        <p:spPr>
          <a:xfrm>
            <a:off x="5573877" y="1614300"/>
            <a:ext cx="4567800" cy="1973100"/>
          </a:xfrm>
          <a:prstGeom prst="rect">
            <a:avLst/>
          </a:prstGeom>
          <a:solidFill>
            <a:schemeClr val="lt2"/>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312" name="Google Shape;312;p39"/>
          <p:cNvSpPr/>
          <p:nvPr/>
        </p:nvSpPr>
        <p:spPr>
          <a:xfrm>
            <a:off x="1006049" y="3587400"/>
            <a:ext cx="4567800" cy="1973100"/>
          </a:xfrm>
          <a:prstGeom prst="rect">
            <a:avLst/>
          </a:prstGeom>
          <a:solidFill>
            <a:schemeClr val="lt2"/>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313" name="Google Shape;313;p39"/>
          <p:cNvSpPr/>
          <p:nvPr/>
        </p:nvSpPr>
        <p:spPr>
          <a:xfrm>
            <a:off x="5573877" y="3587400"/>
            <a:ext cx="4567800" cy="1973100"/>
          </a:xfrm>
          <a:prstGeom prst="rect">
            <a:avLst/>
          </a:prstGeom>
          <a:solidFill>
            <a:schemeClr val="lt2"/>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pic>
        <p:nvPicPr>
          <p:cNvPr id="314" name="Google Shape;314;p39"/>
          <p:cNvPicPr preferRelativeResize="0"/>
          <p:nvPr/>
        </p:nvPicPr>
        <p:blipFill>
          <a:blip r:embed="rId3">
            <a:alphaModFix/>
          </a:blip>
          <a:stretch>
            <a:fillRect/>
          </a:stretch>
        </p:blipFill>
        <p:spPr>
          <a:xfrm>
            <a:off x="3148583" y="2059559"/>
            <a:ext cx="1308502" cy="1527839"/>
          </a:xfrm>
          <a:prstGeom prst="rect">
            <a:avLst/>
          </a:prstGeom>
          <a:noFill/>
          <a:ln>
            <a:noFill/>
          </a:ln>
        </p:spPr>
      </p:pic>
      <p:sp>
        <p:nvSpPr>
          <p:cNvPr id="315" name="Google Shape;315;p39"/>
          <p:cNvSpPr txBox="1"/>
          <p:nvPr/>
        </p:nvSpPr>
        <p:spPr>
          <a:xfrm>
            <a:off x="1088548" y="1669075"/>
            <a:ext cx="4628100" cy="4311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b="1" lang="en-AU" sz="2200">
                <a:latin typeface="Nunito"/>
                <a:ea typeface="Nunito"/>
                <a:cs typeface="Nunito"/>
                <a:sym typeface="Nunito"/>
              </a:rPr>
              <a:t>Artificial General Intelligence</a:t>
            </a:r>
            <a:endParaRPr sz="700"/>
          </a:p>
        </p:txBody>
      </p:sp>
      <p:sp>
        <p:nvSpPr>
          <p:cNvPr id="316" name="Google Shape;316;p39"/>
          <p:cNvSpPr txBox="1"/>
          <p:nvPr/>
        </p:nvSpPr>
        <p:spPr>
          <a:xfrm>
            <a:off x="5716526" y="1669069"/>
            <a:ext cx="3859500" cy="4311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b="1" lang="en-AU" sz="2200">
                <a:latin typeface="Nunito"/>
                <a:ea typeface="Nunito"/>
                <a:cs typeface="Nunito"/>
                <a:sym typeface="Nunito"/>
              </a:rPr>
              <a:t>Machine learning</a:t>
            </a:r>
            <a:endParaRPr sz="700"/>
          </a:p>
        </p:txBody>
      </p:sp>
      <p:sp>
        <p:nvSpPr>
          <p:cNvPr id="317" name="Google Shape;317;p39"/>
          <p:cNvSpPr txBox="1"/>
          <p:nvPr/>
        </p:nvSpPr>
        <p:spPr>
          <a:xfrm>
            <a:off x="1176669" y="3682869"/>
            <a:ext cx="3859500" cy="4311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b="1" lang="en-AU" sz="2200">
                <a:latin typeface="Nunito"/>
                <a:ea typeface="Nunito"/>
                <a:cs typeface="Nunito"/>
                <a:sym typeface="Nunito"/>
              </a:rPr>
              <a:t>Deep learning</a:t>
            </a:r>
            <a:endParaRPr sz="700"/>
          </a:p>
        </p:txBody>
      </p:sp>
      <p:sp>
        <p:nvSpPr>
          <p:cNvPr id="318" name="Google Shape;318;p39"/>
          <p:cNvSpPr txBox="1"/>
          <p:nvPr/>
        </p:nvSpPr>
        <p:spPr>
          <a:xfrm>
            <a:off x="5716526" y="3642669"/>
            <a:ext cx="3859500" cy="8205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b="1" lang="en-AU" sz="2200">
                <a:latin typeface="Nunito"/>
                <a:ea typeface="Nunito"/>
                <a:cs typeface="Nunito"/>
                <a:sym typeface="Nunito"/>
              </a:rPr>
              <a:t>Large-language models and Generative AI</a:t>
            </a:r>
            <a:endParaRPr sz="700"/>
          </a:p>
        </p:txBody>
      </p:sp>
      <p:pic>
        <p:nvPicPr>
          <p:cNvPr id="319" name="Google Shape;319;p39"/>
          <p:cNvPicPr preferRelativeResize="0"/>
          <p:nvPr/>
        </p:nvPicPr>
        <p:blipFill>
          <a:blip r:embed="rId4">
            <a:alphaModFix/>
          </a:blip>
          <a:stretch>
            <a:fillRect/>
          </a:stretch>
        </p:blipFill>
        <p:spPr>
          <a:xfrm>
            <a:off x="1336548" y="4095756"/>
            <a:ext cx="2991503" cy="1457775"/>
          </a:xfrm>
          <a:prstGeom prst="rect">
            <a:avLst/>
          </a:prstGeom>
          <a:noFill/>
          <a:ln>
            <a:noFill/>
          </a:ln>
        </p:spPr>
      </p:pic>
      <p:pic>
        <p:nvPicPr>
          <p:cNvPr id="320" name="Google Shape;320;p39"/>
          <p:cNvPicPr preferRelativeResize="0"/>
          <p:nvPr/>
        </p:nvPicPr>
        <p:blipFill>
          <a:blip r:embed="rId5">
            <a:alphaModFix/>
          </a:blip>
          <a:stretch>
            <a:fillRect/>
          </a:stretch>
        </p:blipFill>
        <p:spPr>
          <a:xfrm>
            <a:off x="5716526" y="4501800"/>
            <a:ext cx="1428750" cy="800100"/>
          </a:xfrm>
          <a:prstGeom prst="rect">
            <a:avLst/>
          </a:prstGeom>
          <a:noFill/>
          <a:ln>
            <a:noFill/>
          </a:ln>
        </p:spPr>
      </p:pic>
      <p:pic>
        <p:nvPicPr>
          <p:cNvPr id="321" name="Google Shape;321;p39"/>
          <p:cNvPicPr preferRelativeResize="0"/>
          <p:nvPr/>
        </p:nvPicPr>
        <p:blipFill>
          <a:blip r:embed="rId6">
            <a:alphaModFix/>
          </a:blip>
          <a:stretch>
            <a:fillRect/>
          </a:stretch>
        </p:blipFill>
        <p:spPr>
          <a:xfrm>
            <a:off x="7368756" y="4544188"/>
            <a:ext cx="1521888" cy="560913"/>
          </a:xfrm>
          <a:prstGeom prst="rect">
            <a:avLst/>
          </a:prstGeom>
          <a:noFill/>
          <a:ln>
            <a:noFill/>
          </a:ln>
        </p:spPr>
      </p:pic>
      <p:pic>
        <p:nvPicPr>
          <p:cNvPr id="322" name="Google Shape;322;p39"/>
          <p:cNvPicPr preferRelativeResize="0"/>
          <p:nvPr/>
        </p:nvPicPr>
        <p:blipFill>
          <a:blip r:embed="rId7">
            <a:alphaModFix/>
          </a:blip>
          <a:stretch>
            <a:fillRect/>
          </a:stretch>
        </p:blipFill>
        <p:spPr>
          <a:xfrm>
            <a:off x="1599604" y="2205801"/>
            <a:ext cx="1308500" cy="1268170"/>
          </a:xfrm>
          <a:prstGeom prst="rect">
            <a:avLst/>
          </a:prstGeom>
          <a:noFill/>
          <a:ln>
            <a:noFill/>
          </a:ln>
        </p:spPr>
      </p:pic>
      <p:pic>
        <p:nvPicPr>
          <p:cNvPr id="323" name="Google Shape;323;p39"/>
          <p:cNvPicPr preferRelativeResize="0"/>
          <p:nvPr/>
        </p:nvPicPr>
        <p:blipFill>
          <a:blip r:embed="rId8">
            <a:alphaModFix/>
          </a:blip>
          <a:stretch>
            <a:fillRect/>
          </a:stretch>
        </p:blipFill>
        <p:spPr>
          <a:xfrm>
            <a:off x="8652328" y="2073025"/>
            <a:ext cx="1334963" cy="1334963"/>
          </a:xfrm>
          <a:prstGeom prst="rect">
            <a:avLst/>
          </a:prstGeom>
          <a:noFill/>
          <a:ln>
            <a:noFill/>
          </a:ln>
        </p:spPr>
      </p:pic>
      <p:pic>
        <p:nvPicPr>
          <p:cNvPr id="324" name="Google Shape;324;p39"/>
          <p:cNvPicPr preferRelativeResize="0"/>
          <p:nvPr/>
        </p:nvPicPr>
        <p:blipFill>
          <a:blip r:embed="rId9">
            <a:alphaModFix/>
          </a:blip>
          <a:stretch>
            <a:fillRect/>
          </a:stretch>
        </p:blipFill>
        <p:spPr>
          <a:xfrm>
            <a:off x="5957239" y="2138548"/>
            <a:ext cx="1211114" cy="1176881"/>
          </a:xfrm>
          <a:prstGeom prst="rect">
            <a:avLst/>
          </a:prstGeom>
          <a:noFill/>
          <a:ln>
            <a:noFill/>
          </a:ln>
        </p:spPr>
      </p:pic>
      <p:pic>
        <p:nvPicPr>
          <p:cNvPr id="325" name="Google Shape;325;p39"/>
          <p:cNvPicPr preferRelativeResize="0"/>
          <p:nvPr/>
        </p:nvPicPr>
        <p:blipFill>
          <a:blip r:embed="rId10">
            <a:alphaModFix/>
          </a:blip>
          <a:stretch>
            <a:fillRect/>
          </a:stretch>
        </p:blipFill>
        <p:spPr>
          <a:xfrm>
            <a:off x="7551754" y="2279892"/>
            <a:ext cx="894188" cy="8941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0"/>
          <p:cNvSpPr txBox="1"/>
          <p:nvPr>
            <p:ph type="title"/>
          </p:nvPr>
        </p:nvSpPr>
        <p:spPr>
          <a:xfrm>
            <a:off x="415600" y="593367"/>
            <a:ext cx="11360700" cy="7638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AU" sz="3300">
                <a:solidFill>
                  <a:schemeClr val="accent1"/>
                </a:solidFill>
                <a:latin typeface="Nunito"/>
                <a:ea typeface="Nunito"/>
                <a:cs typeface="Nunito"/>
                <a:sym typeface="Nunito"/>
              </a:rPr>
              <a:t>When People Say “AI,” They Might Mean…</a:t>
            </a:r>
            <a:endParaRPr/>
          </a:p>
        </p:txBody>
      </p:sp>
      <p:sp>
        <p:nvSpPr>
          <p:cNvPr id="332" name="Google Shape;332;p40"/>
          <p:cNvSpPr txBox="1"/>
          <p:nvPr>
            <p:ph idx="12" type="sldNum"/>
          </p:nvPr>
        </p:nvSpPr>
        <p:spPr>
          <a:xfrm>
            <a:off x="11296610" y="6217622"/>
            <a:ext cx="731700" cy="5250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fld id="{00000000-1234-1234-1234-123412341234}" type="slidenum">
              <a:rPr lang="en-AU"/>
              <a:t>‹#›</a:t>
            </a:fld>
            <a:endParaRPr/>
          </a:p>
        </p:txBody>
      </p:sp>
      <p:sp>
        <p:nvSpPr>
          <p:cNvPr id="333" name="Google Shape;333;p40"/>
          <p:cNvSpPr/>
          <p:nvPr/>
        </p:nvSpPr>
        <p:spPr>
          <a:xfrm>
            <a:off x="1006049" y="1614300"/>
            <a:ext cx="4567800" cy="1973100"/>
          </a:xfrm>
          <a:prstGeom prst="rect">
            <a:avLst/>
          </a:prstGeom>
          <a:solidFill>
            <a:schemeClr val="lt2"/>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334" name="Google Shape;334;p40"/>
          <p:cNvSpPr/>
          <p:nvPr/>
        </p:nvSpPr>
        <p:spPr>
          <a:xfrm>
            <a:off x="5573877" y="1614300"/>
            <a:ext cx="4567800" cy="1973100"/>
          </a:xfrm>
          <a:prstGeom prst="rect">
            <a:avLst/>
          </a:prstGeom>
          <a:solidFill>
            <a:schemeClr val="lt2"/>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335" name="Google Shape;335;p40"/>
          <p:cNvSpPr/>
          <p:nvPr/>
        </p:nvSpPr>
        <p:spPr>
          <a:xfrm>
            <a:off x="1006049" y="3587400"/>
            <a:ext cx="4567800" cy="1973100"/>
          </a:xfrm>
          <a:prstGeom prst="rect">
            <a:avLst/>
          </a:prstGeom>
          <a:solidFill>
            <a:schemeClr val="lt2"/>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336" name="Google Shape;336;p40"/>
          <p:cNvSpPr/>
          <p:nvPr/>
        </p:nvSpPr>
        <p:spPr>
          <a:xfrm>
            <a:off x="5573877" y="3587400"/>
            <a:ext cx="4567800" cy="1973100"/>
          </a:xfrm>
          <a:prstGeom prst="rect">
            <a:avLst/>
          </a:prstGeom>
          <a:solidFill>
            <a:schemeClr val="lt2"/>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pic>
        <p:nvPicPr>
          <p:cNvPr id="337" name="Google Shape;337;p40"/>
          <p:cNvPicPr preferRelativeResize="0"/>
          <p:nvPr/>
        </p:nvPicPr>
        <p:blipFill>
          <a:blip r:embed="rId3">
            <a:alphaModFix amt="33000"/>
          </a:blip>
          <a:stretch>
            <a:fillRect/>
          </a:stretch>
        </p:blipFill>
        <p:spPr>
          <a:xfrm>
            <a:off x="3148583" y="2059559"/>
            <a:ext cx="1308502" cy="1527839"/>
          </a:xfrm>
          <a:prstGeom prst="rect">
            <a:avLst/>
          </a:prstGeom>
          <a:noFill/>
          <a:ln>
            <a:noFill/>
          </a:ln>
        </p:spPr>
      </p:pic>
      <p:sp>
        <p:nvSpPr>
          <p:cNvPr id="338" name="Google Shape;338;p40"/>
          <p:cNvSpPr txBox="1"/>
          <p:nvPr/>
        </p:nvSpPr>
        <p:spPr>
          <a:xfrm>
            <a:off x="1088548" y="1669075"/>
            <a:ext cx="4868700" cy="4311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b="1" lang="en-AU" sz="2200">
                <a:solidFill>
                  <a:srgbClr val="CCCCCC"/>
                </a:solidFill>
                <a:latin typeface="Nunito"/>
                <a:ea typeface="Nunito"/>
                <a:cs typeface="Nunito"/>
                <a:sym typeface="Nunito"/>
              </a:rPr>
              <a:t>Artificial General Intelligence</a:t>
            </a:r>
            <a:endParaRPr sz="700">
              <a:solidFill>
                <a:srgbClr val="CCCCCC"/>
              </a:solidFill>
            </a:endParaRPr>
          </a:p>
        </p:txBody>
      </p:sp>
      <p:sp>
        <p:nvSpPr>
          <p:cNvPr id="339" name="Google Shape;339;p40"/>
          <p:cNvSpPr txBox="1"/>
          <p:nvPr/>
        </p:nvSpPr>
        <p:spPr>
          <a:xfrm>
            <a:off x="5716526" y="1669069"/>
            <a:ext cx="3859500" cy="4311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b="1" lang="en-AU" sz="2200">
                <a:latin typeface="Nunito"/>
                <a:ea typeface="Nunito"/>
                <a:cs typeface="Nunito"/>
                <a:sym typeface="Nunito"/>
              </a:rPr>
              <a:t>Machine learning</a:t>
            </a:r>
            <a:endParaRPr sz="700"/>
          </a:p>
        </p:txBody>
      </p:sp>
      <p:sp>
        <p:nvSpPr>
          <p:cNvPr id="340" name="Google Shape;340;p40"/>
          <p:cNvSpPr txBox="1"/>
          <p:nvPr/>
        </p:nvSpPr>
        <p:spPr>
          <a:xfrm>
            <a:off x="1176669" y="3682869"/>
            <a:ext cx="3859500" cy="4311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b="1" lang="en-AU" sz="2200">
                <a:latin typeface="Nunito"/>
                <a:ea typeface="Nunito"/>
                <a:cs typeface="Nunito"/>
                <a:sym typeface="Nunito"/>
              </a:rPr>
              <a:t>Deep learning</a:t>
            </a:r>
            <a:endParaRPr sz="700"/>
          </a:p>
        </p:txBody>
      </p:sp>
      <p:sp>
        <p:nvSpPr>
          <p:cNvPr id="341" name="Google Shape;341;p40"/>
          <p:cNvSpPr txBox="1"/>
          <p:nvPr/>
        </p:nvSpPr>
        <p:spPr>
          <a:xfrm>
            <a:off x="5716526" y="3642669"/>
            <a:ext cx="3859500" cy="8205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b="1" lang="en-AU" sz="2200">
                <a:latin typeface="Nunito"/>
                <a:ea typeface="Nunito"/>
                <a:cs typeface="Nunito"/>
                <a:sym typeface="Nunito"/>
              </a:rPr>
              <a:t>Large-language models and Generative AI</a:t>
            </a:r>
            <a:endParaRPr sz="700"/>
          </a:p>
        </p:txBody>
      </p:sp>
      <p:pic>
        <p:nvPicPr>
          <p:cNvPr id="342" name="Google Shape;342;p40"/>
          <p:cNvPicPr preferRelativeResize="0"/>
          <p:nvPr/>
        </p:nvPicPr>
        <p:blipFill>
          <a:blip r:embed="rId4">
            <a:alphaModFix/>
          </a:blip>
          <a:stretch>
            <a:fillRect/>
          </a:stretch>
        </p:blipFill>
        <p:spPr>
          <a:xfrm>
            <a:off x="5716526" y="4501800"/>
            <a:ext cx="1428750" cy="800100"/>
          </a:xfrm>
          <a:prstGeom prst="rect">
            <a:avLst/>
          </a:prstGeom>
          <a:noFill/>
          <a:ln>
            <a:noFill/>
          </a:ln>
        </p:spPr>
      </p:pic>
      <p:pic>
        <p:nvPicPr>
          <p:cNvPr id="343" name="Google Shape;343;p40"/>
          <p:cNvPicPr preferRelativeResize="0"/>
          <p:nvPr/>
        </p:nvPicPr>
        <p:blipFill>
          <a:blip r:embed="rId5">
            <a:alphaModFix/>
          </a:blip>
          <a:stretch>
            <a:fillRect/>
          </a:stretch>
        </p:blipFill>
        <p:spPr>
          <a:xfrm>
            <a:off x="7368756" y="4544188"/>
            <a:ext cx="1521888" cy="560913"/>
          </a:xfrm>
          <a:prstGeom prst="rect">
            <a:avLst/>
          </a:prstGeom>
          <a:noFill/>
          <a:ln>
            <a:noFill/>
          </a:ln>
        </p:spPr>
      </p:pic>
      <p:cxnSp>
        <p:nvCxnSpPr>
          <p:cNvPr id="344" name="Google Shape;344;p40"/>
          <p:cNvCxnSpPr/>
          <p:nvPr/>
        </p:nvCxnSpPr>
        <p:spPr>
          <a:xfrm flipH="1" rot="10800000">
            <a:off x="1030168" y="1625925"/>
            <a:ext cx="4543800" cy="1977600"/>
          </a:xfrm>
          <a:prstGeom prst="straightConnector1">
            <a:avLst/>
          </a:prstGeom>
          <a:noFill/>
          <a:ln cap="flat" cmpd="sng" w="38100">
            <a:solidFill>
              <a:srgbClr val="FF0000"/>
            </a:solidFill>
            <a:prstDash val="solid"/>
            <a:round/>
            <a:headEnd len="med" w="med" type="none"/>
            <a:tailEnd len="med" w="med" type="none"/>
          </a:ln>
        </p:spPr>
      </p:cxnSp>
      <p:cxnSp>
        <p:nvCxnSpPr>
          <p:cNvPr id="345" name="Google Shape;345;p40"/>
          <p:cNvCxnSpPr/>
          <p:nvPr/>
        </p:nvCxnSpPr>
        <p:spPr>
          <a:xfrm>
            <a:off x="1022129" y="1617675"/>
            <a:ext cx="4567800" cy="1969800"/>
          </a:xfrm>
          <a:prstGeom prst="straightConnector1">
            <a:avLst/>
          </a:prstGeom>
          <a:noFill/>
          <a:ln cap="flat" cmpd="sng" w="38100">
            <a:solidFill>
              <a:srgbClr val="FF0000"/>
            </a:solidFill>
            <a:prstDash val="solid"/>
            <a:round/>
            <a:headEnd len="med" w="med" type="none"/>
            <a:tailEnd len="med" w="med" type="none"/>
          </a:ln>
        </p:spPr>
      </p:cxnSp>
      <p:pic>
        <p:nvPicPr>
          <p:cNvPr id="346" name="Google Shape;346;p40"/>
          <p:cNvPicPr preferRelativeResize="0"/>
          <p:nvPr/>
        </p:nvPicPr>
        <p:blipFill>
          <a:blip r:embed="rId6">
            <a:alphaModFix/>
          </a:blip>
          <a:stretch>
            <a:fillRect/>
          </a:stretch>
        </p:blipFill>
        <p:spPr>
          <a:xfrm>
            <a:off x="1336548" y="4095756"/>
            <a:ext cx="2991503" cy="1457775"/>
          </a:xfrm>
          <a:prstGeom prst="rect">
            <a:avLst/>
          </a:prstGeom>
          <a:noFill/>
          <a:ln>
            <a:noFill/>
          </a:ln>
        </p:spPr>
      </p:pic>
      <p:pic>
        <p:nvPicPr>
          <p:cNvPr id="347" name="Google Shape;347;p40"/>
          <p:cNvPicPr preferRelativeResize="0"/>
          <p:nvPr/>
        </p:nvPicPr>
        <p:blipFill>
          <a:blip r:embed="rId7">
            <a:alphaModFix/>
          </a:blip>
          <a:stretch>
            <a:fillRect/>
          </a:stretch>
        </p:blipFill>
        <p:spPr>
          <a:xfrm>
            <a:off x="8652328" y="2073025"/>
            <a:ext cx="1334963" cy="1334963"/>
          </a:xfrm>
          <a:prstGeom prst="rect">
            <a:avLst/>
          </a:prstGeom>
          <a:noFill/>
          <a:ln>
            <a:noFill/>
          </a:ln>
        </p:spPr>
      </p:pic>
      <p:pic>
        <p:nvPicPr>
          <p:cNvPr id="348" name="Google Shape;348;p40"/>
          <p:cNvPicPr preferRelativeResize="0"/>
          <p:nvPr/>
        </p:nvPicPr>
        <p:blipFill>
          <a:blip r:embed="rId8">
            <a:alphaModFix amt="40000"/>
          </a:blip>
          <a:stretch>
            <a:fillRect/>
          </a:stretch>
        </p:blipFill>
        <p:spPr>
          <a:xfrm>
            <a:off x="1599604" y="2205801"/>
            <a:ext cx="1308500" cy="1268170"/>
          </a:xfrm>
          <a:prstGeom prst="rect">
            <a:avLst/>
          </a:prstGeom>
          <a:noFill/>
          <a:ln>
            <a:noFill/>
          </a:ln>
        </p:spPr>
      </p:pic>
      <p:pic>
        <p:nvPicPr>
          <p:cNvPr id="349" name="Google Shape;349;p40"/>
          <p:cNvPicPr preferRelativeResize="0"/>
          <p:nvPr/>
        </p:nvPicPr>
        <p:blipFill>
          <a:blip r:embed="rId9">
            <a:alphaModFix/>
          </a:blip>
          <a:stretch>
            <a:fillRect/>
          </a:stretch>
        </p:blipFill>
        <p:spPr>
          <a:xfrm>
            <a:off x="5957239" y="2138548"/>
            <a:ext cx="1211114" cy="1176881"/>
          </a:xfrm>
          <a:prstGeom prst="rect">
            <a:avLst/>
          </a:prstGeom>
          <a:noFill/>
          <a:ln>
            <a:noFill/>
          </a:ln>
        </p:spPr>
      </p:pic>
      <p:pic>
        <p:nvPicPr>
          <p:cNvPr id="350" name="Google Shape;350;p40"/>
          <p:cNvPicPr preferRelativeResize="0"/>
          <p:nvPr/>
        </p:nvPicPr>
        <p:blipFill>
          <a:blip r:embed="rId10">
            <a:alphaModFix/>
          </a:blip>
          <a:stretch>
            <a:fillRect/>
          </a:stretch>
        </p:blipFill>
        <p:spPr>
          <a:xfrm>
            <a:off x="7551754" y="2279892"/>
            <a:ext cx="894188" cy="8941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1"/>
          <p:cNvSpPr txBox="1"/>
          <p:nvPr>
            <p:ph type="title"/>
          </p:nvPr>
        </p:nvSpPr>
        <p:spPr>
          <a:xfrm>
            <a:off x="415600" y="593367"/>
            <a:ext cx="11360700" cy="7638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b="1" lang="en-AU" sz="3300">
                <a:solidFill>
                  <a:schemeClr val="accent1"/>
                </a:solidFill>
                <a:latin typeface="Nunito"/>
                <a:ea typeface="Nunito"/>
                <a:cs typeface="Nunito"/>
                <a:sym typeface="Nunito"/>
              </a:rPr>
              <a:t>When People Say “AI,” They Might Mean…</a:t>
            </a:r>
            <a:endParaRPr/>
          </a:p>
        </p:txBody>
      </p:sp>
      <p:sp>
        <p:nvSpPr>
          <p:cNvPr id="357" name="Google Shape;357;p41"/>
          <p:cNvSpPr txBox="1"/>
          <p:nvPr>
            <p:ph idx="12" type="sldNum"/>
          </p:nvPr>
        </p:nvSpPr>
        <p:spPr>
          <a:xfrm>
            <a:off x="11296610" y="6217622"/>
            <a:ext cx="731700" cy="5250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fld id="{00000000-1234-1234-1234-123412341234}" type="slidenum">
              <a:rPr lang="en-AU"/>
              <a:t>‹#›</a:t>
            </a:fld>
            <a:endParaRPr/>
          </a:p>
        </p:txBody>
      </p:sp>
      <p:sp>
        <p:nvSpPr>
          <p:cNvPr id="358" name="Google Shape;358;p41"/>
          <p:cNvSpPr/>
          <p:nvPr/>
        </p:nvSpPr>
        <p:spPr>
          <a:xfrm>
            <a:off x="1006049" y="1614300"/>
            <a:ext cx="4567800" cy="1973100"/>
          </a:xfrm>
          <a:prstGeom prst="rect">
            <a:avLst/>
          </a:prstGeom>
          <a:solidFill>
            <a:schemeClr val="lt2"/>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359" name="Google Shape;359;p41"/>
          <p:cNvSpPr/>
          <p:nvPr/>
        </p:nvSpPr>
        <p:spPr>
          <a:xfrm>
            <a:off x="5573877" y="1614300"/>
            <a:ext cx="4567800" cy="1973100"/>
          </a:xfrm>
          <a:prstGeom prst="rect">
            <a:avLst/>
          </a:prstGeom>
          <a:solidFill>
            <a:schemeClr val="lt2"/>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360" name="Google Shape;360;p41"/>
          <p:cNvSpPr/>
          <p:nvPr/>
        </p:nvSpPr>
        <p:spPr>
          <a:xfrm>
            <a:off x="1006049" y="3587400"/>
            <a:ext cx="4567800" cy="1973100"/>
          </a:xfrm>
          <a:prstGeom prst="rect">
            <a:avLst/>
          </a:prstGeom>
          <a:solidFill>
            <a:schemeClr val="lt2"/>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361" name="Google Shape;361;p41"/>
          <p:cNvSpPr/>
          <p:nvPr/>
        </p:nvSpPr>
        <p:spPr>
          <a:xfrm>
            <a:off x="5573877" y="3587400"/>
            <a:ext cx="4567800" cy="1973100"/>
          </a:xfrm>
          <a:prstGeom prst="rect">
            <a:avLst/>
          </a:prstGeom>
          <a:solidFill>
            <a:schemeClr val="lt2"/>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pic>
        <p:nvPicPr>
          <p:cNvPr id="362" name="Google Shape;362;p41"/>
          <p:cNvPicPr preferRelativeResize="0"/>
          <p:nvPr/>
        </p:nvPicPr>
        <p:blipFill>
          <a:blip r:embed="rId3">
            <a:alphaModFix amt="33000"/>
          </a:blip>
          <a:stretch>
            <a:fillRect/>
          </a:stretch>
        </p:blipFill>
        <p:spPr>
          <a:xfrm>
            <a:off x="3148583" y="2059559"/>
            <a:ext cx="1308502" cy="1527839"/>
          </a:xfrm>
          <a:prstGeom prst="rect">
            <a:avLst/>
          </a:prstGeom>
          <a:noFill/>
          <a:ln>
            <a:noFill/>
          </a:ln>
        </p:spPr>
      </p:pic>
      <p:sp>
        <p:nvSpPr>
          <p:cNvPr id="363" name="Google Shape;363;p41"/>
          <p:cNvSpPr txBox="1"/>
          <p:nvPr/>
        </p:nvSpPr>
        <p:spPr>
          <a:xfrm>
            <a:off x="1088548" y="1669075"/>
            <a:ext cx="4868700" cy="4311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b="1" lang="en-AU" sz="2200">
                <a:solidFill>
                  <a:srgbClr val="CCCCCC"/>
                </a:solidFill>
                <a:latin typeface="Nunito"/>
                <a:ea typeface="Nunito"/>
                <a:cs typeface="Nunito"/>
                <a:sym typeface="Nunito"/>
              </a:rPr>
              <a:t>Artificial General Intelligence</a:t>
            </a:r>
            <a:endParaRPr sz="700">
              <a:solidFill>
                <a:srgbClr val="CCCCCC"/>
              </a:solidFill>
            </a:endParaRPr>
          </a:p>
        </p:txBody>
      </p:sp>
      <p:sp>
        <p:nvSpPr>
          <p:cNvPr id="364" name="Google Shape;364;p41"/>
          <p:cNvSpPr txBox="1"/>
          <p:nvPr/>
        </p:nvSpPr>
        <p:spPr>
          <a:xfrm>
            <a:off x="5716526" y="1669069"/>
            <a:ext cx="3859500" cy="4311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b="1" lang="en-AU" sz="2200">
                <a:latin typeface="Nunito"/>
                <a:ea typeface="Nunito"/>
                <a:cs typeface="Nunito"/>
                <a:sym typeface="Nunito"/>
              </a:rPr>
              <a:t>Machine learning</a:t>
            </a:r>
            <a:endParaRPr sz="700"/>
          </a:p>
        </p:txBody>
      </p:sp>
      <p:sp>
        <p:nvSpPr>
          <p:cNvPr id="365" name="Google Shape;365;p41"/>
          <p:cNvSpPr txBox="1"/>
          <p:nvPr/>
        </p:nvSpPr>
        <p:spPr>
          <a:xfrm>
            <a:off x="1176669" y="3682869"/>
            <a:ext cx="3859500" cy="4311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b="1" lang="en-AU" sz="2200">
                <a:latin typeface="Nunito"/>
                <a:ea typeface="Nunito"/>
                <a:cs typeface="Nunito"/>
                <a:sym typeface="Nunito"/>
              </a:rPr>
              <a:t>Deep learning</a:t>
            </a:r>
            <a:endParaRPr sz="700"/>
          </a:p>
        </p:txBody>
      </p:sp>
      <p:sp>
        <p:nvSpPr>
          <p:cNvPr id="366" name="Google Shape;366;p41"/>
          <p:cNvSpPr txBox="1"/>
          <p:nvPr/>
        </p:nvSpPr>
        <p:spPr>
          <a:xfrm>
            <a:off x="5716526" y="3642669"/>
            <a:ext cx="3859500" cy="8205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b="1" lang="en-AU" sz="2200">
                <a:latin typeface="Nunito"/>
                <a:ea typeface="Nunito"/>
                <a:cs typeface="Nunito"/>
                <a:sym typeface="Nunito"/>
              </a:rPr>
              <a:t>Large-language models and Generative AI</a:t>
            </a:r>
            <a:endParaRPr sz="700"/>
          </a:p>
        </p:txBody>
      </p:sp>
      <p:pic>
        <p:nvPicPr>
          <p:cNvPr id="367" name="Google Shape;367;p41"/>
          <p:cNvPicPr preferRelativeResize="0"/>
          <p:nvPr/>
        </p:nvPicPr>
        <p:blipFill>
          <a:blip r:embed="rId4">
            <a:alphaModFix/>
          </a:blip>
          <a:stretch>
            <a:fillRect/>
          </a:stretch>
        </p:blipFill>
        <p:spPr>
          <a:xfrm>
            <a:off x="5716526" y="4501800"/>
            <a:ext cx="1428750" cy="800100"/>
          </a:xfrm>
          <a:prstGeom prst="rect">
            <a:avLst/>
          </a:prstGeom>
          <a:noFill/>
          <a:ln>
            <a:noFill/>
          </a:ln>
        </p:spPr>
      </p:pic>
      <p:pic>
        <p:nvPicPr>
          <p:cNvPr id="368" name="Google Shape;368;p41"/>
          <p:cNvPicPr preferRelativeResize="0"/>
          <p:nvPr/>
        </p:nvPicPr>
        <p:blipFill>
          <a:blip r:embed="rId5">
            <a:alphaModFix/>
          </a:blip>
          <a:stretch>
            <a:fillRect/>
          </a:stretch>
        </p:blipFill>
        <p:spPr>
          <a:xfrm>
            <a:off x="7368756" y="4544188"/>
            <a:ext cx="1521888" cy="560913"/>
          </a:xfrm>
          <a:prstGeom prst="rect">
            <a:avLst/>
          </a:prstGeom>
          <a:noFill/>
          <a:ln>
            <a:noFill/>
          </a:ln>
        </p:spPr>
      </p:pic>
      <p:cxnSp>
        <p:nvCxnSpPr>
          <p:cNvPr id="369" name="Google Shape;369;p41"/>
          <p:cNvCxnSpPr/>
          <p:nvPr/>
        </p:nvCxnSpPr>
        <p:spPr>
          <a:xfrm flipH="1" rot="10800000">
            <a:off x="5581918" y="3589275"/>
            <a:ext cx="4543800" cy="1977600"/>
          </a:xfrm>
          <a:prstGeom prst="straightConnector1">
            <a:avLst/>
          </a:prstGeom>
          <a:noFill/>
          <a:ln cap="flat" cmpd="sng" w="38100">
            <a:solidFill>
              <a:srgbClr val="FF0000"/>
            </a:solidFill>
            <a:prstDash val="solid"/>
            <a:round/>
            <a:headEnd len="med" w="med" type="none"/>
            <a:tailEnd len="med" w="med" type="none"/>
          </a:ln>
        </p:spPr>
      </p:cxnSp>
      <p:cxnSp>
        <p:nvCxnSpPr>
          <p:cNvPr id="370" name="Google Shape;370;p41"/>
          <p:cNvCxnSpPr/>
          <p:nvPr/>
        </p:nvCxnSpPr>
        <p:spPr>
          <a:xfrm>
            <a:off x="5573879" y="3581025"/>
            <a:ext cx="4567800" cy="1969800"/>
          </a:xfrm>
          <a:prstGeom prst="straightConnector1">
            <a:avLst/>
          </a:prstGeom>
          <a:noFill/>
          <a:ln cap="flat" cmpd="sng" w="38100">
            <a:solidFill>
              <a:srgbClr val="FF0000"/>
            </a:solidFill>
            <a:prstDash val="solid"/>
            <a:round/>
            <a:headEnd len="med" w="med" type="none"/>
            <a:tailEnd len="med" w="med" type="none"/>
          </a:ln>
        </p:spPr>
      </p:cxnSp>
      <p:pic>
        <p:nvPicPr>
          <p:cNvPr id="371" name="Google Shape;371;p41"/>
          <p:cNvPicPr preferRelativeResize="0"/>
          <p:nvPr/>
        </p:nvPicPr>
        <p:blipFill>
          <a:blip r:embed="rId6">
            <a:alphaModFix/>
          </a:blip>
          <a:stretch>
            <a:fillRect/>
          </a:stretch>
        </p:blipFill>
        <p:spPr>
          <a:xfrm>
            <a:off x="1336548" y="4095756"/>
            <a:ext cx="2991503" cy="1457775"/>
          </a:xfrm>
          <a:prstGeom prst="rect">
            <a:avLst/>
          </a:prstGeom>
          <a:noFill/>
          <a:ln>
            <a:noFill/>
          </a:ln>
        </p:spPr>
      </p:pic>
      <p:pic>
        <p:nvPicPr>
          <p:cNvPr id="372" name="Google Shape;372;p41"/>
          <p:cNvPicPr preferRelativeResize="0"/>
          <p:nvPr/>
        </p:nvPicPr>
        <p:blipFill>
          <a:blip r:embed="rId7">
            <a:alphaModFix/>
          </a:blip>
          <a:stretch>
            <a:fillRect/>
          </a:stretch>
        </p:blipFill>
        <p:spPr>
          <a:xfrm>
            <a:off x="8652328" y="2073025"/>
            <a:ext cx="1334963" cy="1334963"/>
          </a:xfrm>
          <a:prstGeom prst="rect">
            <a:avLst/>
          </a:prstGeom>
          <a:noFill/>
          <a:ln>
            <a:noFill/>
          </a:ln>
        </p:spPr>
      </p:pic>
      <p:pic>
        <p:nvPicPr>
          <p:cNvPr id="373" name="Google Shape;373;p41"/>
          <p:cNvPicPr preferRelativeResize="0"/>
          <p:nvPr/>
        </p:nvPicPr>
        <p:blipFill>
          <a:blip r:embed="rId8">
            <a:alphaModFix amt="40000"/>
          </a:blip>
          <a:stretch>
            <a:fillRect/>
          </a:stretch>
        </p:blipFill>
        <p:spPr>
          <a:xfrm>
            <a:off x="1599604" y="2205801"/>
            <a:ext cx="1308500" cy="1268170"/>
          </a:xfrm>
          <a:prstGeom prst="rect">
            <a:avLst/>
          </a:prstGeom>
          <a:noFill/>
          <a:ln>
            <a:noFill/>
          </a:ln>
        </p:spPr>
      </p:pic>
      <p:pic>
        <p:nvPicPr>
          <p:cNvPr id="374" name="Google Shape;374;p41"/>
          <p:cNvPicPr preferRelativeResize="0"/>
          <p:nvPr/>
        </p:nvPicPr>
        <p:blipFill>
          <a:blip r:embed="rId9">
            <a:alphaModFix/>
          </a:blip>
          <a:stretch>
            <a:fillRect/>
          </a:stretch>
        </p:blipFill>
        <p:spPr>
          <a:xfrm>
            <a:off x="5957239" y="2138548"/>
            <a:ext cx="1211114" cy="1176881"/>
          </a:xfrm>
          <a:prstGeom prst="rect">
            <a:avLst/>
          </a:prstGeom>
          <a:noFill/>
          <a:ln>
            <a:noFill/>
          </a:ln>
        </p:spPr>
      </p:pic>
      <p:pic>
        <p:nvPicPr>
          <p:cNvPr id="375" name="Google Shape;375;p41"/>
          <p:cNvPicPr preferRelativeResize="0"/>
          <p:nvPr/>
        </p:nvPicPr>
        <p:blipFill>
          <a:blip r:embed="rId10">
            <a:alphaModFix/>
          </a:blip>
          <a:stretch>
            <a:fillRect/>
          </a:stretch>
        </p:blipFill>
        <p:spPr>
          <a:xfrm>
            <a:off x="7551754" y="2279892"/>
            <a:ext cx="894188" cy="8941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Acknowledgement of Country</a:t>
            </a:r>
            <a:endParaRPr/>
          </a:p>
        </p:txBody>
      </p:sp>
      <p:sp>
        <p:nvSpPr>
          <p:cNvPr id="167" name="Google Shape;167;p24"/>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lang="en-AU" sz="2800"/>
              <a:t>I would like to acknowledge Aboriginal and Torres Strait Islander people of the unceded land on which we work, learn and live, particularly the Wurundjeri who are the traditional owners of the land around the University of Melbourne. </a:t>
            </a:r>
            <a:endParaRPr/>
          </a:p>
          <a:p>
            <a:pPr indent="0" lvl="0" marL="0" marR="0" rtl="0" algn="l">
              <a:lnSpc>
                <a:spcPct val="100000"/>
              </a:lnSpc>
              <a:spcBef>
                <a:spcPts val="1000"/>
              </a:spcBef>
              <a:spcAft>
                <a:spcPts val="0"/>
              </a:spcAft>
              <a:buClr>
                <a:schemeClr val="dk1"/>
              </a:buClr>
              <a:buSzPts val="2800"/>
              <a:buFont typeface="Arial"/>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I'd like to pay respect to Elders past, present and future, and acknowledge the importance of Indigenous knowledge in the Academy and society.</a:t>
            </a:r>
            <a:endParaRPr/>
          </a:p>
        </p:txBody>
      </p:sp>
      <p:sp>
        <p:nvSpPr>
          <p:cNvPr id="168" name="Google Shape;168;p24"/>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2"/>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Key terminology to describe a dataset</a:t>
            </a:r>
            <a:endParaRPr/>
          </a:p>
        </p:txBody>
      </p:sp>
      <p:sp>
        <p:nvSpPr>
          <p:cNvPr id="381" name="Google Shape;381;p42"/>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lang="en-AU" sz="2400"/>
              <a:t>Samples: </a:t>
            </a:r>
            <a:r>
              <a:rPr lang="en-AU" sz="2400"/>
              <a:t>different observations in our data (e.g. individuals)</a:t>
            </a:r>
            <a:endParaRPr/>
          </a:p>
          <a:p>
            <a:pPr indent="0" lvl="0" marL="0" marR="0" rtl="0" algn="l">
              <a:lnSpc>
                <a:spcPct val="100000"/>
              </a:lnSpc>
              <a:spcBef>
                <a:spcPts val="1000"/>
              </a:spcBef>
              <a:spcAft>
                <a:spcPts val="0"/>
              </a:spcAft>
              <a:buClr>
                <a:schemeClr val="dk1"/>
              </a:buClr>
              <a:buSzPts val="2400"/>
              <a:buFont typeface="Arial"/>
              <a:buNone/>
            </a:pPr>
            <a:r>
              <a:rPr b="1" lang="en-AU" sz="2400"/>
              <a:t>Features: </a:t>
            </a:r>
            <a:r>
              <a:rPr lang="en-AU" sz="2400"/>
              <a:t>set of measurements that we use (e.g. age, sex, bmi etc)</a:t>
            </a:r>
            <a:endParaRPr/>
          </a:p>
          <a:p>
            <a:pPr indent="-216000" lvl="1" marL="216000" rtl="0" algn="l">
              <a:lnSpc>
                <a:spcPct val="100000"/>
              </a:lnSpc>
              <a:spcBef>
                <a:spcPts val="500"/>
              </a:spcBef>
              <a:spcAft>
                <a:spcPts val="0"/>
              </a:spcAft>
              <a:buClr>
                <a:schemeClr val="dk1"/>
              </a:buClr>
              <a:buSzPts val="2400"/>
              <a:buChar char="○"/>
            </a:pPr>
            <a:r>
              <a:rPr lang="en-AU" sz="2400"/>
              <a:t>Also known as the independent variables, regressors, covariates…</a:t>
            </a:r>
            <a:endParaRPr/>
          </a:p>
          <a:p>
            <a:pPr indent="0" lvl="0" marL="0" marR="0" rtl="0" algn="l">
              <a:lnSpc>
                <a:spcPct val="100000"/>
              </a:lnSpc>
              <a:spcBef>
                <a:spcPts val="1000"/>
              </a:spcBef>
              <a:spcAft>
                <a:spcPts val="0"/>
              </a:spcAft>
              <a:buClr>
                <a:schemeClr val="dk1"/>
              </a:buClr>
              <a:buSzPts val="2400"/>
              <a:buFont typeface="Arial"/>
              <a:buNone/>
            </a:pPr>
            <a:r>
              <a:rPr b="1" lang="en-AU" sz="2400"/>
              <a:t>y: </a:t>
            </a:r>
            <a:r>
              <a:rPr lang="en-AU" sz="2400"/>
              <a:t>values to predict</a:t>
            </a:r>
            <a:endParaRPr/>
          </a:p>
          <a:p>
            <a:pPr indent="-216000" lvl="1" marL="216000" rtl="0" algn="l">
              <a:lnSpc>
                <a:spcPct val="100000"/>
              </a:lnSpc>
              <a:spcBef>
                <a:spcPts val="500"/>
              </a:spcBef>
              <a:spcAft>
                <a:spcPts val="0"/>
              </a:spcAft>
              <a:buClr>
                <a:schemeClr val="dk1"/>
              </a:buClr>
              <a:buSzPts val="2400"/>
              <a:buChar char="○"/>
            </a:pPr>
            <a:r>
              <a:rPr lang="en-AU" sz="2400"/>
              <a:t>Also known as the dependent variable, response, target…</a:t>
            </a:r>
            <a:endParaRPr b="1" sz="2400"/>
          </a:p>
          <a:p>
            <a:pPr indent="0" lvl="0" marL="0" marR="0" rtl="0" algn="l">
              <a:lnSpc>
                <a:spcPct val="100000"/>
              </a:lnSpc>
              <a:spcBef>
                <a:spcPts val="1000"/>
              </a:spcBef>
              <a:spcAft>
                <a:spcPts val="0"/>
              </a:spcAft>
              <a:buClr>
                <a:schemeClr val="dk1"/>
              </a:buClr>
              <a:buSzPts val="2400"/>
              <a:buFont typeface="Arial"/>
              <a:buNone/>
            </a:pPr>
            <a:r>
              <a:rPr b="1" lang="en-AU" sz="2400"/>
              <a:t>X: </a:t>
            </a:r>
            <a:r>
              <a:rPr lang="en-AU" sz="2400"/>
              <a:t>matrix (2D array) of measurements. Size; # samples x # features</a:t>
            </a:r>
            <a:endParaRPr/>
          </a:p>
          <a:p>
            <a:pPr indent="0" lvl="0" marL="0" marR="0" rtl="0" algn="l">
              <a:lnSpc>
                <a:spcPct val="100000"/>
              </a:lnSpc>
              <a:spcBef>
                <a:spcPts val="1000"/>
              </a:spcBef>
              <a:spcAft>
                <a:spcPts val="0"/>
              </a:spcAft>
              <a:buClr>
                <a:schemeClr val="dk1"/>
              </a:buClr>
              <a:buSzPts val="2400"/>
              <a:buFont typeface="Arial"/>
              <a:buNone/>
            </a:pPr>
            <a:r>
              <a:t/>
            </a:r>
            <a:endParaRPr b="1" sz="2400"/>
          </a:p>
          <a:p>
            <a:pPr indent="0" lvl="0" marL="0" marR="0" rtl="0" algn="l">
              <a:lnSpc>
                <a:spcPct val="100000"/>
              </a:lnSpc>
              <a:spcBef>
                <a:spcPts val="1000"/>
              </a:spcBef>
              <a:spcAft>
                <a:spcPts val="0"/>
              </a:spcAft>
              <a:buClr>
                <a:schemeClr val="dk1"/>
              </a:buClr>
              <a:buSzPts val="2400"/>
              <a:buFont typeface="Arial"/>
              <a:buNone/>
            </a:pPr>
            <a:r>
              <a:t/>
            </a:r>
            <a:endParaRPr sz="2400"/>
          </a:p>
        </p:txBody>
      </p:sp>
      <p:sp>
        <p:nvSpPr>
          <p:cNvPr id="382" name="Google Shape;382;p42"/>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3"/>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Supervised learning</a:t>
            </a:r>
            <a:endParaRPr/>
          </a:p>
        </p:txBody>
      </p:sp>
      <p:sp>
        <p:nvSpPr>
          <p:cNvPr id="389" name="Google Shape;389;p43"/>
          <p:cNvSpPr txBox="1"/>
          <p:nvPr>
            <p:ph idx="1" type="body"/>
          </p:nvPr>
        </p:nvSpPr>
        <p:spPr>
          <a:xfrm>
            <a:off x="316356" y="1532415"/>
            <a:ext cx="11408400" cy="4377000"/>
          </a:xfrm>
          <a:prstGeom prst="rect">
            <a:avLst/>
          </a:prstGeom>
          <a:blipFill rotWithShape="1">
            <a:blip r:embed="rId3">
              <a:alphaModFix/>
            </a:blip>
            <a:stretch>
              <a:fillRect b="0" l="-1648" r="0" t="-116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2000"/>
              <a:buFont typeface="Arial"/>
              <a:buNone/>
            </a:pPr>
            <a:r>
              <a:rPr lang="en-AU"/>
              <a:t> </a:t>
            </a:r>
            <a:endParaRPr/>
          </a:p>
        </p:txBody>
      </p:sp>
      <p:pic>
        <p:nvPicPr>
          <p:cNvPr id="390" name="Google Shape;390;p43"/>
          <p:cNvPicPr preferRelativeResize="0"/>
          <p:nvPr/>
        </p:nvPicPr>
        <p:blipFill rotWithShape="1">
          <a:blip r:embed="rId4">
            <a:alphaModFix/>
          </a:blip>
          <a:srcRect b="0" l="0" r="0" t="0"/>
          <a:stretch/>
        </p:blipFill>
        <p:spPr>
          <a:xfrm>
            <a:off x="6370320" y="0"/>
            <a:ext cx="5821680" cy="5821680"/>
          </a:xfrm>
          <a:prstGeom prst="rect">
            <a:avLst/>
          </a:prstGeom>
          <a:noFill/>
          <a:ln>
            <a:noFill/>
          </a:ln>
        </p:spPr>
      </p:pic>
      <p:sp>
        <p:nvSpPr>
          <p:cNvPr id="391" name="Google Shape;391;p43"/>
          <p:cNvSpPr txBox="1"/>
          <p:nvPr/>
        </p:nvSpPr>
        <p:spPr>
          <a:xfrm>
            <a:off x="7513320" y="5501640"/>
            <a:ext cx="3535680" cy="6400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Linear regression being fit with increasing number of observations</a:t>
            </a:r>
            <a:endParaRPr/>
          </a:p>
        </p:txBody>
      </p:sp>
      <p:sp>
        <p:nvSpPr>
          <p:cNvPr id="392" name="Google Shape;392;p43"/>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4"/>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Primary goal: Generalisable predictive model </a:t>
            </a:r>
            <a:endParaRPr/>
          </a:p>
        </p:txBody>
      </p:sp>
      <p:pic>
        <p:nvPicPr>
          <p:cNvPr id="399" name="Google Shape;399;p44"/>
          <p:cNvPicPr preferRelativeResize="0"/>
          <p:nvPr/>
        </p:nvPicPr>
        <p:blipFill rotWithShape="1">
          <a:blip r:embed="rId3">
            <a:alphaModFix/>
          </a:blip>
          <a:srcRect b="0" l="0" r="0" t="0"/>
          <a:stretch/>
        </p:blipFill>
        <p:spPr>
          <a:xfrm>
            <a:off x="2103120" y="1416049"/>
            <a:ext cx="5602288" cy="4769515"/>
          </a:xfrm>
          <a:prstGeom prst="rect">
            <a:avLst/>
          </a:prstGeom>
          <a:noFill/>
          <a:ln>
            <a:noFill/>
          </a:ln>
        </p:spPr>
      </p:pic>
      <p:pic>
        <p:nvPicPr>
          <p:cNvPr id="400" name="Google Shape;400;p44"/>
          <p:cNvPicPr preferRelativeResize="0"/>
          <p:nvPr/>
        </p:nvPicPr>
        <p:blipFill rotWithShape="1">
          <a:blip r:embed="rId4">
            <a:alphaModFix/>
          </a:blip>
          <a:srcRect b="0" l="0" r="0" t="0"/>
          <a:stretch/>
        </p:blipFill>
        <p:spPr>
          <a:xfrm>
            <a:off x="8970328" y="1416049"/>
            <a:ext cx="807720" cy="4795838"/>
          </a:xfrm>
          <a:prstGeom prst="rect">
            <a:avLst/>
          </a:prstGeom>
          <a:noFill/>
          <a:ln>
            <a:noFill/>
          </a:ln>
        </p:spPr>
      </p:pic>
      <p:sp>
        <p:nvSpPr>
          <p:cNvPr id="401" name="Google Shape;401;p44"/>
          <p:cNvSpPr txBox="1"/>
          <p:nvPr/>
        </p:nvSpPr>
        <p:spPr>
          <a:xfrm>
            <a:off x="152400" y="3114374"/>
            <a:ext cx="17526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2400"/>
              <a:buFont typeface="Arial"/>
              <a:buNone/>
            </a:pPr>
            <a:r>
              <a:rPr lang="en-AU" sz="2400">
                <a:solidFill>
                  <a:srgbClr val="000000"/>
                </a:solidFill>
                <a:latin typeface="Arial"/>
                <a:ea typeface="Arial"/>
                <a:cs typeface="Arial"/>
                <a:sym typeface="Arial"/>
              </a:rPr>
              <a:t>Training set (labels known)</a:t>
            </a:r>
            <a:endParaRPr/>
          </a:p>
        </p:txBody>
      </p:sp>
      <p:sp>
        <p:nvSpPr>
          <p:cNvPr id="402" name="Google Shape;402;p44"/>
          <p:cNvSpPr txBox="1"/>
          <p:nvPr/>
        </p:nvSpPr>
        <p:spPr>
          <a:xfrm>
            <a:off x="9633268" y="3114373"/>
            <a:ext cx="1903412"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0000"/>
              </a:buClr>
              <a:buSzPts val="2400"/>
              <a:buFont typeface="Arial"/>
              <a:buNone/>
            </a:pPr>
            <a:r>
              <a:rPr lang="en-AU" sz="2400">
                <a:solidFill>
                  <a:srgbClr val="000000"/>
                </a:solidFill>
                <a:latin typeface="Arial"/>
                <a:ea typeface="Arial"/>
                <a:cs typeface="Arial"/>
                <a:sym typeface="Arial"/>
              </a:rPr>
              <a:t>Test set (labels unknown)</a:t>
            </a:r>
            <a:endParaRPr/>
          </a:p>
        </p:txBody>
      </p:sp>
      <p:sp>
        <p:nvSpPr>
          <p:cNvPr id="403" name="Google Shape;403;p44"/>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5"/>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Problem: how to assess generalisability from available data </a:t>
            </a:r>
            <a:endParaRPr/>
          </a:p>
        </p:txBody>
      </p:sp>
      <p:sp>
        <p:nvSpPr>
          <p:cNvPr id="409" name="Google Shape;409;p45"/>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We don’t have any future patients yet, how do we assess model performance?</a:t>
            </a:r>
            <a:endParaRPr/>
          </a:p>
          <a:p>
            <a:pPr indent="-216000" lvl="1" marL="216000" rtl="0" algn="l">
              <a:lnSpc>
                <a:spcPct val="100000"/>
              </a:lnSpc>
              <a:spcBef>
                <a:spcPts val="500"/>
              </a:spcBef>
              <a:spcAft>
                <a:spcPts val="0"/>
              </a:spcAft>
              <a:buClr>
                <a:schemeClr val="dk1"/>
              </a:buClr>
              <a:buSzPts val="2400"/>
              <a:buChar char="○"/>
            </a:pPr>
            <a:r>
              <a:rPr lang="en-AU" sz="2400"/>
              <a:t>We hold-out some data and evaluate as if they are unseen. </a:t>
            </a:r>
            <a:endParaRPr/>
          </a:p>
          <a:p>
            <a:pPr indent="-63599" lvl="1" marL="216000" rtl="0" algn="l">
              <a:lnSpc>
                <a:spcPct val="100000"/>
              </a:lnSpc>
              <a:spcBef>
                <a:spcPts val="500"/>
              </a:spcBef>
              <a:spcAft>
                <a:spcPts val="0"/>
              </a:spcAft>
              <a:buClr>
                <a:schemeClr val="dk1"/>
              </a:buClr>
              <a:buSzPts val="2400"/>
              <a:buNone/>
            </a:pPr>
            <a:r>
              <a:t/>
            </a:r>
            <a:endParaRPr sz="2400"/>
          </a:p>
          <a:p>
            <a:pPr indent="0" lvl="0" marL="0" marR="0" rtl="0" algn="l">
              <a:lnSpc>
                <a:spcPct val="100000"/>
              </a:lnSpc>
              <a:spcBef>
                <a:spcPts val="1000"/>
              </a:spcBef>
              <a:spcAft>
                <a:spcPts val="0"/>
              </a:spcAft>
              <a:buClr>
                <a:schemeClr val="dk1"/>
              </a:buClr>
              <a:buSzPts val="2400"/>
              <a:buFont typeface="Arial"/>
              <a:buNone/>
            </a:pPr>
            <a:r>
              <a:rPr lang="en-AU" sz="2400"/>
              <a:t>If we have available data, want to use it to improve out model</a:t>
            </a:r>
            <a:endParaRPr/>
          </a:p>
          <a:p>
            <a:pPr indent="-216000" lvl="1" marL="216000" rtl="0" algn="l">
              <a:lnSpc>
                <a:spcPct val="100000"/>
              </a:lnSpc>
              <a:spcBef>
                <a:spcPts val="500"/>
              </a:spcBef>
              <a:spcAft>
                <a:spcPts val="0"/>
              </a:spcAft>
              <a:buClr>
                <a:schemeClr val="dk1"/>
              </a:buClr>
              <a:buSzPts val="2400"/>
              <a:buChar char="○"/>
            </a:pPr>
            <a:r>
              <a:rPr lang="en-AU" sz="2400"/>
              <a:t>More data, better model</a:t>
            </a:r>
            <a:endParaRPr/>
          </a:p>
          <a:p>
            <a:pPr indent="-63599" lvl="1" marL="216000" rtl="0" algn="l">
              <a:lnSpc>
                <a:spcPct val="100000"/>
              </a:lnSpc>
              <a:spcBef>
                <a:spcPts val="500"/>
              </a:spcBef>
              <a:spcAft>
                <a:spcPts val="0"/>
              </a:spcAft>
              <a:buClr>
                <a:schemeClr val="dk1"/>
              </a:buClr>
              <a:buSzPts val="2400"/>
              <a:buNone/>
            </a:pPr>
            <a:r>
              <a:t/>
            </a:r>
            <a:endParaRPr sz="2400"/>
          </a:p>
          <a:p>
            <a:pPr indent="0" lvl="0" marL="0" marR="0" rtl="0" algn="l">
              <a:lnSpc>
                <a:spcPct val="100000"/>
              </a:lnSpc>
              <a:spcBef>
                <a:spcPts val="1000"/>
              </a:spcBef>
              <a:spcAft>
                <a:spcPts val="0"/>
              </a:spcAft>
              <a:buClr>
                <a:schemeClr val="dk1"/>
              </a:buClr>
              <a:buSzPts val="2400"/>
              <a:buFont typeface="Arial"/>
              <a:buNone/>
            </a:pPr>
            <a:r>
              <a:rPr b="1" lang="en-AU" sz="2400"/>
              <a:t>Mistakes are very common in this area! Talk more later in this workshop</a:t>
            </a:r>
            <a:endParaRPr/>
          </a:p>
        </p:txBody>
      </p:sp>
      <p:sp>
        <p:nvSpPr>
          <p:cNvPr id="410" name="Google Shape;410;p45"/>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6"/>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tidymodels</a:t>
            </a:r>
            <a:endParaRPr/>
          </a:p>
        </p:txBody>
      </p:sp>
      <p:sp>
        <p:nvSpPr>
          <p:cNvPr id="416" name="Google Shape;416;p46"/>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A (maturing) ecosystem of packages for machine learning in R</a:t>
            </a:r>
            <a:endParaRPr/>
          </a:p>
          <a:p>
            <a:pPr indent="0" lvl="0" marL="0" marR="0" rtl="0" algn="l">
              <a:lnSpc>
                <a:spcPct val="100000"/>
              </a:lnSpc>
              <a:spcBef>
                <a:spcPts val="1000"/>
              </a:spcBef>
              <a:spcAft>
                <a:spcPts val="0"/>
              </a:spcAft>
              <a:buClr>
                <a:schemeClr val="dk1"/>
              </a:buClr>
              <a:buSzPts val="2400"/>
              <a:buFont typeface="Arial"/>
              <a:buNone/>
            </a:pPr>
            <a:r>
              <a:rPr b="1" lang="en-AU" sz="2400"/>
              <a:t>Pros</a:t>
            </a:r>
            <a:r>
              <a:rPr lang="en-AU" sz="2400"/>
              <a:t>: </a:t>
            </a:r>
            <a:endParaRPr/>
          </a:p>
          <a:p>
            <a:pPr indent="0" lvl="0" marL="0" marR="0" rtl="0" algn="l">
              <a:lnSpc>
                <a:spcPct val="100000"/>
              </a:lnSpc>
              <a:spcBef>
                <a:spcPts val="1000"/>
              </a:spcBef>
              <a:spcAft>
                <a:spcPts val="0"/>
              </a:spcAft>
              <a:buClr>
                <a:schemeClr val="dk1"/>
              </a:buClr>
              <a:buSzPts val="2400"/>
              <a:buFont typeface="Arial"/>
              <a:buNone/>
            </a:pPr>
            <a:r>
              <a:rPr lang="en-AU" sz="2400"/>
              <a:t> + Removes a lot of boilerplate</a:t>
            </a:r>
            <a:endParaRPr/>
          </a:p>
          <a:p>
            <a:pPr indent="0" lvl="0" marL="0" marR="0" rtl="0" algn="l">
              <a:lnSpc>
                <a:spcPct val="100000"/>
              </a:lnSpc>
              <a:spcBef>
                <a:spcPts val="1000"/>
              </a:spcBef>
              <a:spcAft>
                <a:spcPts val="0"/>
              </a:spcAft>
              <a:buClr>
                <a:schemeClr val="dk1"/>
              </a:buClr>
              <a:buSzPts val="2400"/>
              <a:buFont typeface="Arial"/>
              <a:buNone/>
            </a:pPr>
            <a:r>
              <a:rPr lang="en-AU" sz="2400"/>
              <a:t> + Makes it harder to make errors, easier to experiment</a:t>
            </a:r>
            <a:endParaRPr/>
          </a:p>
          <a:p>
            <a:pPr indent="0" lvl="0" marL="0" marR="0" rtl="0" algn="l">
              <a:lnSpc>
                <a:spcPct val="100000"/>
              </a:lnSpc>
              <a:spcBef>
                <a:spcPts val="1000"/>
              </a:spcBef>
              <a:spcAft>
                <a:spcPts val="0"/>
              </a:spcAft>
              <a:buClr>
                <a:schemeClr val="dk1"/>
              </a:buClr>
              <a:buSzPts val="2400"/>
              <a:buFont typeface="Arial"/>
              <a:buNone/>
            </a:pPr>
            <a:r>
              <a:rPr b="1" lang="en-AU" sz="2400"/>
              <a:t>Cons</a:t>
            </a:r>
            <a:r>
              <a:rPr lang="en-AU" sz="2400"/>
              <a:t>: </a:t>
            </a:r>
            <a:endParaRPr/>
          </a:p>
          <a:p>
            <a:pPr indent="0" lvl="0" marL="0" marR="0" rtl="0" algn="l">
              <a:lnSpc>
                <a:spcPct val="100000"/>
              </a:lnSpc>
              <a:spcBef>
                <a:spcPts val="1000"/>
              </a:spcBef>
              <a:spcAft>
                <a:spcPts val="0"/>
              </a:spcAft>
              <a:buClr>
                <a:schemeClr val="dk1"/>
              </a:buClr>
              <a:buSzPts val="2400"/>
              <a:buFont typeface="Arial"/>
              <a:buNone/>
            </a:pPr>
            <a:r>
              <a:rPr lang="en-AU" sz="2400"/>
              <a:t>- Can be restrictive</a:t>
            </a:r>
            <a:endParaRPr/>
          </a:p>
          <a:p>
            <a:pPr indent="-342900" lvl="0" marL="342900" rtl="0" algn="l">
              <a:lnSpc>
                <a:spcPct val="100000"/>
              </a:lnSpc>
              <a:spcBef>
                <a:spcPts val="1000"/>
              </a:spcBef>
              <a:spcAft>
                <a:spcPts val="0"/>
              </a:spcAft>
              <a:buClr>
                <a:schemeClr val="dk1"/>
              </a:buClr>
              <a:buSzPts val="2400"/>
              <a:buFont typeface="Calibri"/>
              <a:buChar char="-"/>
            </a:pPr>
            <a:r>
              <a:rPr lang="en-AU" sz="2400"/>
              <a:t>Data structures can be hard to unpack</a:t>
            </a:r>
            <a:endParaRPr/>
          </a:p>
          <a:p>
            <a:pPr indent="0" lvl="0" marL="0" marR="0" rtl="0" algn="l">
              <a:lnSpc>
                <a:spcPct val="100000"/>
              </a:lnSpc>
              <a:spcBef>
                <a:spcPts val="1000"/>
              </a:spcBef>
              <a:spcAft>
                <a:spcPts val="0"/>
              </a:spcAft>
              <a:buClr>
                <a:schemeClr val="dk1"/>
              </a:buClr>
              <a:buSzPts val="2400"/>
              <a:buFont typeface="Arial"/>
              <a:buNone/>
            </a:pPr>
            <a:r>
              <a:rPr lang="en-AU" sz="2400"/>
              <a:t> - Errors can be hard to understand</a:t>
            </a:r>
            <a:endParaRPr/>
          </a:p>
        </p:txBody>
      </p:sp>
      <p:pic>
        <p:nvPicPr>
          <p:cNvPr descr="A close-up of a computer screen&#10;&#10;Description automatically generated" id="417" name="Google Shape;417;p46"/>
          <p:cNvPicPr preferRelativeResize="0"/>
          <p:nvPr/>
        </p:nvPicPr>
        <p:blipFill rotWithShape="1">
          <a:blip r:embed="rId3">
            <a:alphaModFix/>
          </a:blip>
          <a:srcRect b="0" l="0" r="0" t="0"/>
          <a:stretch/>
        </p:blipFill>
        <p:spPr>
          <a:xfrm>
            <a:off x="6576765" y="1282426"/>
            <a:ext cx="5568783" cy="4942417"/>
          </a:xfrm>
          <a:prstGeom prst="rect">
            <a:avLst/>
          </a:prstGeom>
          <a:noFill/>
          <a:ln>
            <a:noFill/>
          </a:ln>
        </p:spPr>
      </p:pic>
      <p:sp>
        <p:nvSpPr>
          <p:cNvPr id="418" name="Google Shape;418;p46"/>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7"/>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Fitting a model in tidymodels</a:t>
            </a:r>
            <a:endParaRPr/>
          </a:p>
        </p:txBody>
      </p:sp>
      <p:sp>
        <p:nvSpPr>
          <p:cNvPr id="424" name="Google Shape;424;p47"/>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Require a DataFrame </a:t>
            </a:r>
            <a:r>
              <a:rPr lang="en-AU" sz="2400">
                <a:latin typeface="Courier New"/>
                <a:ea typeface="Courier New"/>
                <a:cs typeface="Courier New"/>
                <a:sym typeface="Courier New"/>
              </a:rPr>
              <a:t>X </a:t>
            </a:r>
            <a:r>
              <a:rPr lang="en-AU" sz="2400"/>
              <a:t>and a set of labels</a:t>
            </a:r>
            <a:r>
              <a:rPr lang="en-AU" sz="2400">
                <a:latin typeface="Courier New"/>
                <a:ea typeface="Courier New"/>
                <a:cs typeface="Courier New"/>
                <a:sym typeface="Courier New"/>
              </a:rPr>
              <a:t> y</a:t>
            </a:r>
            <a:endParaRPr/>
          </a:p>
          <a:p>
            <a:pPr indent="0" lvl="0" marL="0" marR="0" rtl="0" algn="l">
              <a:lnSpc>
                <a:spcPct val="100000"/>
              </a:lnSpc>
              <a:spcBef>
                <a:spcPts val="1000"/>
              </a:spcBef>
              <a:spcAft>
                <a:spcPts val="0"/>
              </a:spcAft>
              <a:buClr>
                <a:schemeClr val="dk1"/>
              </a:buClr>
              <a:buSzPts val="2400"/>
              <a:buFont typeface="Arial"/>
              <a:buNone/>
            </a:pPr>
            <a:r>
              <a:rPr lang="en-AU" sz="2400"/>
              <a:t>Fit a model</a:t>
            </a:r>
            <a:endParaRPr/>
          </a:p>
          <a:p>
            <a:pPr indent="0" lvl="0" marL="0" rtl="0" algn="l">
              <a:lnSpc>
                <a:spcPct val="100000"/>
              </a:lnSpc>
              <a:spcBef>
                <a:spcPts val="1000"/>
              </a:spcBef>
              <a:spcAft>
                <a:spcPts val="0"/>
              </a:spcAft>
              <a:buClr>
                <a:schemeClr val="dk1"/>
              </a:buClr>
              <a:buSzPts val="2400"/>
              <a:buNone/>
            </a:pPr>
            <a:r>
              <a:rPr lang="en-AU" sz="2400">
                <a:latin typeface="Courier New"/>
                <a:ea typeface="Courier New"/>
                <a:cs typeface="Courier New"/>
                <a:sym typeface="Courier New"/>
              </a:rPr>
              <a:t>logit_spec &lt;- logistic_reg(mode = "classification", penalty = 0, engine = "glm") </a:t>
            </a:r>
            <a:endParaRPr/>
          </a:p>
          <a:p>
            <a:pPr indent="0" lvl="0" marL="0" marR="0" rtl="0" algn="l">
              <a:lnSpc>
                <a:spcPct val="100000"/>
              </a:lnSpc>
              <a:spcBef>
                <a:spcPts val="1000"/>
              </a:spcBef>
              <a:spcAft>
                <a:spcPts val="0"/>
              </a:spcAft>
              <a:buClr>
                <a:schemeClr val="dk1"/>
              </a:buClr>
              <a:buSzPts val="2400"/>
              <a:buFont typeface="Arial"/>
              <a:buNone/>
            </a:pPr>
            <a:r>
              <a:rPr lang="en-AU" sz="2400"/>
              <a:t>Define a workflow</a:t>
            </a:r>
            <a:endParaRPr/>
          </a:p>
          <a:p>
            <a:pPr indent="0" lvl="0" marL="0" marR="0" rtl="0" algn="l">
              <a:lnSpc>
                <a:spcPct val="100000"/>
              </a:lnSpc>
              <a:spcBef>
                <a:spcPts val="1000"/>
              </a:spcBef>
              <a:spcAft>
                <a:spcPts val="0"/>
              </a:spcAft>
              <a:buClr>
                <a:schemeClr val="dk1"/>
              </a:buClr>
              <a:buSzPts val="2400"/>
              <a:buFont typeface="Arial"/>
              <a:buNone/>
            </a:pPr>
            <a:r>
              <a:rPr lang="en-AU" sz="2400">
                <a:latin typeface="Courier New"/>
                <a:ea typeface="Courier New"/>
                <a:cs typeface="Courier New"/>
                <a:sym typeface="Courier New"/>
              </a:rPr>
              <a:t>workflow &lt;- workflow() %&gt;%</a:t>
            </a:r>
            <a:endParaRPr/>
          </a:p>
          <a:p>
            <a:pPr indent="0" lvl="0" marL="0" marR="0" rtl="0" algn="l">
              <a:lnSpc>
                <a:spcPct val="100000"/>
              </a:lnSpc>
              <a:spcBef>
                <a:spcPts val="1000"/>
              </a:spcBef>
              <a:spcAft>
                <a:spcPts val="0"/>
              </a:spcAft>
              <a:buClr>
                <a:schemeClr val="dk1"/>
              </a:buClr>
              <a:buSzPts val="2400"/>
              <a:buFont typeface="Arial"/>
              <a:buNone/>
            </a:pPr>
            <a:r>
              <a:rPr lang="en-AU" sz="2400">
                <a:latin typeface="Courier New"/>
                <a:ea typeface="Courier New"/>
                <a:cs typeface="Courier New"/>
                <a:sym typeface="Courier New"/>
              </a:rPr>
              <a:t>  add_model(logit_spec) %&gt;%</a:t>
            </a:r>
            <a:endParaRPr/>
          </a:p>
          <a:p>
            <a:pPr indent="0" lvl="0" marL="0" marR="0" rtl="0" algn="l">
              <a:lnSpc>
                <a:spcPct val="100000"/>
              </a:lnSpc>
              <a:spcBef>
                <a:spcPts val="1000"/>
              </a:spcBef>
              <a:spcAft>
                <a:spcPts val="0"/>
              </a:spcAft>
              <a:buClr>
                <a:schemeClr val="dk1"/>
              </a:buClr>
              <a:buSzPts val="2400"/>
              <a:buFont typeface="Arial"/>
              <a:buNone/>
            </a:pPr>
            <a:r>
              <a:rPr lang="en-AU" sz="2400">
                <a:latin typeface="Courier New"/>
                <a:ea typeface="Courier New"/>
                <a:cs typeface="Courier New"/>
                <a:sym typeface="Courier New"/>
              </a:rPr>
              <a:t>  add_formula(diabetes ~ .)</a:t>
            </a:r>
            <a:endParaRPr/>
          </a:p>
          <a:p>
            <a:pPr indent="0" lvl="0" marL="0" marR="0" rtl="0" algn="l">
              <a:lnSpc>
                <a:spcPct val="100000"/>
              </a:lnSpc>
              <a:spcBef>
                <a:spcPts val="1000"/>
              </a:spcBef>
              <a:spcAft>
                <a:spcPts val="0"/>
              </a:spcAft>
              <a:buClr>
                <a:schemeClr val="dk1"/>
              </a:buClr>
              <a:buSzPts val="2400"/>
              <a:buFont typeface="Arial"/>
              <a:buNone/>
            </a:pPr>
            <a:r>
              <a:t/>
            </a:r>
            <a:endParaRPr sz="2400">
              <a:latin typeface="Courier New"/>
              <a:ea typeface="Courier New"/>
              <a:cs typeface="Courier New"/>
              <a:sym typeface="Courier New"/>
            </a:endParaRPr>
          </a:p>
        </p:txBody>
      </p:sp>
      <p:sp>
        <p:nvSpPr>
          <p:cNvPr id="425" name="Google Shape;425;p47"/>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8"/>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Fitting a model in tidymodels</a:t>
            </a:r>
            <a:endParaRPr/>
          </a:p>
        </p:txBody>
      </p:sp>
      <p:sp>
        <p:nvSpPr>
          <p:cNvPr id="431" name="Google Shape;431;p48"/>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Define a workflow</a:t>
            </a:r>
            <a:endParaRPr/>
          </a:p>
          <a:p>
            <a:pPr indent="0" lvl="0" marL="0" rtl="0" algn="l">
              <a:lnSpc>
                <a:spcPct val="100000"/>
              </a:lnSpc>
              <a:spcBef>
                <a:spcPts val="1000"/>
              </a:spcBef>
              <a:spcAft>
                <a:spcPts val="0"/>
              </a:spcAft>
              <a:buClr>
                <a:schemeClr val="dk1"/>
              </a:buClr>
              <a:buSzPts val="2400"/>
              <a:buNone/>
            </a:pPr>
            <a:r>
              <a:rPr lang="en-AU" sz="2400">
                <a:latin typeface="Courier New"/>
                <a:ea typeface="Courier New"/>
                <a:cs typeface="Courier New"/>
                <a:sym typeface="Courier New"/>
              </a:rPr>
              <a:t>model_fit &lt;- workflow %&gt;% </a:t>
            </a:r>
            <a:endParaRPr/>
          </a:p>
          <a:p>
            <a:pPr indent="0" lvl="0" marL="0" rtl="0" algn="l">
              <a:lnSpc>
                <a:spcPct val="100000"/>
              </a:lnSpc>
              <a:spcBef>
                <a:spcPts val="1000"/>
              </a:spcBef>
              <a:spcAft>
                <a:spcPts val="0"/>
              </a:spcAft>
              <a:buClr>
                <a:schemeClr val="dk1"/>
              </a:buClr>
              <a:buSzPts val="2400"/>
              <a:buNone/>
            </a:pPr>
            <a:r>
              <a:rPr lang="en-AU" sz="2400">
                <a:latin typeface="Courier New"/>
                <a:ea typeface="Courier New"/>
                <a:cs typeface="Courier New"/>
                <a:sym typeface="Courier New"/>
              </a:rPr>
              <a:t>            fit(data = data) </a:t>
            </a:r>
            <a:endParaRPr/>
          </a:p>
          <a:p>
            <a:pPr indent="0" lvl="0" marL="0" rtl="0" algn="l">
              <a:lnSpc>
                <a:spcPct val="100000"/>
              </a:lnSpc>
              <a:spcBef>
                <a:spcPts val="1000"/>
              </a:spcBef>
              <a:spcAft>
                <a:spcPts val="0"/>
              </a:spcAft>
              <a:buClr>
                <a:schemeClr val="dk1"/>
              </a:buClr>
              <a:buSzPts val="2400"/>
              <a:buNone/>
            </a:pPr>
            <a:r>
              <a:t/>
            </a:r>
            <a:endParaRPr sz="2400">
              <a:latin typeface="Courier New"/>
              <a:ea typeface="Courier New"/>
              <a:cs typeface="Courier New"/>
              <a:sym typeface="Courier New"/>
            </a:endParaRPr>
          </a:p>
          <a:p>
            <a:pPr indent="0" lvl="0" marL="0" rtl="0" algn="l">
              <a:lnSpc>
                <a:spcPct val="100000"/>
              </a:lnSpc>
              <a:spcBef>
                <a:spcPts val="1000"/>
              </a:spcBef>
              <a:spcAft>
                <a:spcPts val="0"/>
              </a:spcAft>
              <a:buClr>
                <a:schemeClr val="dk1"/>
              </a:buClr>
              <a:buSzPts val="2400"/>
              <a:buNone/>
            </a:pPr>
            <a:r>
              <a:rPr lang="en-AU" sz="2400"/>
              <a:t>Make some predictions</a:t>
            </a:r>
            <a:endParaRPr/>
          </a:p>
          <a:p>
            <a:pPr indent="0" lvl="0" marL="0" marR="0" rtl="0" algn="l">
              <a:lnSpc>
                <a:spcPct val="100000"/>
              </a:lnSpc>
              <a:spcBef>
                <a:spcPts val="1000"/>
              </a:spcBef>
              <a:spcAft>
                <a:spcPts val="0"/>
              </a:spcAft>
              <a:buClr>
                <a:schemeClr val="dk1"/>
              </a:buClr>
              <a:buSzPts val="2400"/>
              <a:buFont typeface="Arial"/>
              <a:buNone/>
            </a:pPr>
            <a:r>
              <a:rPr lang="en-AU" sz="2400">
                <a:latin typeface="Courier New"/>
                <a:ea typeface="Courier New"/>
                <a:cs typeface="Courier New"/>
                <a:sym typeface="Courier New"/>
              </a:rPr>
              <a:t>diabetes_train_preds &lt;- predict(model_fit, other_data, type = "prob")</a:t>
            </a:r>
            <a:endParaRPr/>
          </a:p>
          <a:p>
            <a:pPr indent="0" lvl="0" marL="0" marR="0" rtl="0" algn="l">
              <a:lnSpc>
                <a:spcPct val="100000"/>
              </a:lnSpc>
              <a:spcBef>
                <a:spcPts val="1000"/>
              </a:spcBef>
              <a:spcAft>
                <a:spcPts val="0"/>
              </a:spcAft>
              <a:buClr>
                <a:schemeClr val="dk1"/>
              </a:buClr>
              <a:buSzPts val="2400"/>
              <a:buFont typeface="Arial"/>
              <a:buNone/>
            </a:pPr>
            <a:r>
              <a:t/>
            </a:r>
            <a:endParaRPr sz="2400">
              <a:latin typeface="Courier New"/>
              <a:ea typeface="Courier New"/>
              <a:cs typeface="Courier New"/>
              <a:sym typeface="Courier New"/>
            </a:endParaRPr>
          </a:p>
          <a:p>
            <a:pPr indent="0" lvl="0" marL="0" marR="0" rtl="0" algn="l">
              <a:lnSpc>
                <a:spcPct val="100000"/>
              </a:lnSpc>
              <a:spcBef>
                <a:spcPts val="1000"/>
              </a:spcBef>
              <a:spcAft>
                <a:spcPts val="0"/>
              </a:spcAft>
              <a:buClr>
                <a:schemeClr val="dk1"/>
              </a:buClr>
              <a:buSzPts val="2400"/>
              <a:buFont typeface="Arial"/>
              <a:buNone/>
            </a:pPr>
            <a:r>
              <a:t/>
            </a:r>
            <a:endParaRPr sz="2400">
              <a:latin typeface="Courier New"/>
              <a:ea typeface="Courier New"/>
              <a:cs typeface="Courier New"/>
              <a:sym typeface="Courier New"/>
            </a:endParaRPr>
          </a:p>
        </p:txBody>
      </p:sp>
      <p:sp>
        <p:nvSpPr>
          <p:cNvPr id="432" name="Google Shape;432;p48"/>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6000"/>
              <a:buFont typeface="Georgia"/>
              <a:buNone/>
            </a:pPr>
            <a:r>
              <a:rPr b="1" lang="en-AU"/>
              <a:t>Interactive Session 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0"/>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Problem scenario for exploration</a:t>
            </a:r>
            <a:endParaRPr/>
          </a:p>
        </p:txBody>
      </p:sp>
      <p:sp>
        <p:nvSpPr>
          <p:cNvPr id="444" name="Google Shape;444;p50"/>
          <p:cNvSpPr txBox="1"/>
          <p:nvPr>
            <p:ph idx="1" type="body"/>
          </p:nvPr>
        </p:nvSpPr>
        <p:spPr>
          <a:xfrm>
            <a:off x="391800" y="1282474"/>
            <a:ext cx="11408400" cy="2313600"/>
          </a:xfrm>
          <a:prstGeom prst="rect">
            <a:avLst/>
          </a:prstGeom>
          <a:noFill/>
          <a:ln>
            <a:noFill/>
          </a:ln>
        </p:spPr>
        <p:txBody>
          <a:bodyPr anchorCtr="0" anchor="t" bIns="45700" lIns="91425" spcFirstLastPara="1" rIns="91425" wrap="square" tIns="45700">
            <a:normAutofit/>
          </a:bodyPr>
          <a:lstStyle/>
          <a:p>
            <a:pPr indent="-198220" lvl="1" marL="216000" rtl="0" algn="l">
              <a:lnSpc>
                <a:spcPct val="100000"/>
              </a:lnSpc>
              <a:spcBef>
                <a:spcPts val="0"/>
              </a:spcBef>
              <a:spcAft>
                <a:spcPts val="0"/>
              </a:spcAft>
              <a:buClr>
                <a:schemeClr val="dk1"/>
              </a:buClr>
              <a:buSzPts val="2100"/>
              <a:buChar char="○"/>
            </a:pPr>
            <a:r>
              <a:rPr b="1" lang="en-AU" sz="2100"/>
              <a:t>Goal</a:t>
            </a:r>
            <a:r>
              <a:rPr lang="en-AU" sz="2100"/>
              <a:t>: predict diabetes status in 2-7 years based on demographics and blood markers</a:t>
            </a:r>
            <a:endParaRPr sz="1800"/>
          </a:p>
          <a:p>
            <a:pPr indent="-194409" lvl="2" marL="432000" rtl="0" algn="l">
              <a:lnSpc>
                <a:spcPct val="100000"/>
              </a:lnSpc>
              <a:spcBef>
                <a:spcPts val="500"/>
              </a:spcBef>
              <a:spcAft>
                <a:spcPts val="0"/>
              </a:spcAft>
              <a:buClr>
                <a:schemeClr val="dk1"/>
              </a:buClr>
              <a:buSzPts val="1700"/>
              <a:buChar char="■"/>
            </a:pPr>
            <a:r>
              <a:rPr lang="en-AU" sz="1700"/>
              <a:t>In particular, does BMI help us to make better predictions?</a:t>
            </a:r>
            <a:endParaRPr sz="1400"/>
          </a:p>
          <a:p>
            <a:pPr indent="0" lvl="2" marL="914400" rtl="0" algn="l">
              <a:lnSpc>
                <a:spcPct val="100000"/>
              </a:lnSpc>
              <a:spcBef>
                <a:spcPts val="500"/>
              </a:spcBef>
              <a:spcAft>
                <a:spcPts val="0"/>
              </a:spcAft>
              <a:buClr>
                <a:schemeClr val="dk1"/>
              </a:buClr>
              <a:buSzPts val="2400"/>
              <a:buNone/>
            </a:pPr>
            <a:r>
              <a:t/>
            </a:r>
            <a:endParaRPr sz="100"/>
          </a:p>
          <a:p>
            <a:pPr indent="-198220" lvl="1" marL="216000" rtl="0" algn="l">
              <a:lnSpc>
                <a:spcPct val="100000"/>
              </a:lnSpc>
              <a:spcBef>
                <a:spcPts val="500"/>
              </a:spcBef>
              <a:spcAft>
                <a:spcPts val="0"/>
              </a:spcAft>
              <a:buClr>
                <a:schemeClr val="dk1"/>
              </a:buClr>
              <a:buSzPts val="2100"/>
              <a:buChar char="○"/>
            </a:pPr>
            <a:r>
              <a:rPr lang="en-AU" sz="2100"/>
              <a:t>Real-world, healthcare data from RC Healthcare system in China: </a:t>
            </a:r>
            <a:endParaRPr sz="1800"/>
          </a:p>
          <a:p>
            <a:pPr indent="-190600" lvl="2" marL="432000" rtl="0" algn="l">
              <a:lnSpc>
                <a:spcPct val="100000"/>
              </a:lnSpc>
              <a:spcBef>
                <a:spcPts val="500"/>
              </a:spcBef>
              <a:spcAft>
                <a:spcPts val="0"/>
              </a:spcAft>
              <a:buClr>
                <a:srgbClr val="212121"/>
              </a:buClr>
              <a:buSzPts val="1300"/>
              <a:buChar char="■"/>
            </a:pPr>
            <a:r>
              <a:rPr b="0" i="0" lang="en-AU" sz="1300">
                <a:solidFill>
                  <a:srgbClr val="212121"/>
                </a:solidFill>
                <a:latin typeface="Roboto"/>
                <a:ea typeface="Roboto"/>
                <a:cs typeface="Roboto"/>
                <a:sym typeface="Roboto"/>
              </a:rPr>
              <a:t>2582 individuals from some sites (use to build the model), 413 from some other site (external data)</a:t>
            </a:r>
            <a:endParaRPr sz="1400"/>
          </a:p>
          <a:p>
            <a:pPr indent="-194409" lvl="2" marL="432000" rtl="0" algn="l">
              <a:lnSpc>
                <a:spcPct val="100000"/>
              </a:lnSpc>
              <a:spcBef>
                <a:spcPts val="500"/>
              </a:spcBef>
              <a:spcAft>
                <a:spcPts val="0"/>
              </a:spcAft>
              <a:buClr>
                <a:schemeClr val="dk1"/>
              </a:buClr>
              <a:buSzPts val="1700"/>
              <a:buChar char="■"/>
            </a:pPr>
            <a:r>
              <a:rPr lang="en-AU" sz="1700"/>
              <a:t>We will use different sized subsets of the training data to explore performance</a:t>
            </a:r>
            <a:endParaRPr sz="1400"/>
          </a:p>
          <a:p>
            <a:pPr indent="-86459" lvl="2" marL="432000" rtl="0" algn="l">
              <a:lnSpc>
                <a:spcPct val="100000"/>
              </a:lnSpc>
              <a:spcBef>
                <a:spcPts val="500"/>
              </a:spcBef>
              <a:spcAft>
                <a:spcPts val="0"/>
              </a:spcAft>
              <a:buClr>
                <a:schemeClr val="dk1"/>
              </a:buClr>
              <a:buSzPts val="2400"/>
              <a:buNone/>
            </a:pPr>
            <a:r>
              <a:t/>
            </a:r>
            <a:endParaRPr sz="300"/>
          </a:p>
          <a:p>
            <a:pPr indent="-198220" lvl="1" marL="216000" rtl="0" algn="l">
              <a:lnSpc>
                <a:spcPct val="100000"/>
              </a:lnSpc>
              <a:spcBef>
                <a:spcPts val="500"/>
              </a:spcBef>
              <a:spcAft>
                <a:spcPts val="0"/>
              </a:spcAft>
              <a:buClr>
                <a:schemeClr val="dk1"/>
              </a:buClr>
              <a:buSzPts val="2100"/>
              <a:buChar char="○"/>
            </a:pPr>
            <a:r>
              <a:rPr lang="en-AU" sz="2100"/>
              <a:t>Available covariates: 10 real + unlimited simulated</a:t>
            </a:r>
            <a:endParaRPr sz="1800"/>
          </a:p>
        </p:txBody>
      </p:sp>
      <p:sp>
        <p:nvSpPr>
          <p:cNvPr id="445" name="Google Shape;445;p50"/>
          <p:cNvSpPr txBox="1"/>
          <p:nvPr/>
        </p:nvSpPr>
        <p:spPr>
          <a:xfrm>
            <a:off x="850520" y="3559045"/>
            <a:ext cx="2896200" cy="2697600"/>
          </a:xfrm>
          <a:prstGeom prst="rect">
            <a:avLst/>
          </a:prstGeom>
          <a:noFill/>
          <a:ln>
            <a:noFill/>
          </a:ln>
        </p:spPr>
        <p:txBody>
          <a:bodyPr anchorCtr="0" anchor="t" bIns="45700" lIns="91425" spcFirstLastPara="1" rIns="91425" wrap="square" tIns="45700">
            <a:normAutofit/>
          </a:bodyPr>
          <a:lstStyle/>
          <a:p>
            <a:pPr indent="0" lvl="1" marL="457200" marR="0" rtl="0" algn="l">
              <a:lnSpc>
                <a:spcPct val="90000"/>
              </a:lnSpc>
              <a:spcBef>
                <a:spcPts val="0"/>
              </a:spcBef>
              <a:spcAft>
                <a:spcPts val="0"/>
              </a:spcAft>
              <a:buClr>
                <a:schemeClr val="dk1"/>
              </a:buClr>
              <a:buSzPts val="2400"/>
              <a:buFont typeface="Arial"/>
              <a:buNone/>
            </a:pPr>
            <a:r>
              <a:rPr b="1" i="0" lang="en-AU" sz="2400" u="none" cap="none" strike="noStrike">
                <a:solidFill>
                  <a:schemeClr val="dk1"/>
                </a:solidFill>
                <a:latin typeface="Calibri"/>
                <a:ea typeface="Calibri"/>
                <a:cs typeface="Calibri"/>
                <a:sym typeface="Calibri"/>
              </a:rPr>
              <a:t>Patient info:</a:t>
            </a:r>
            <a:endParaRPr/>
          </a:p>
          <a:p>
            <a:pPr indent="-228600" lvl="1" marL="685800" marR="0" rtl="0" algn="l">
              <a:lnSpc>
                <a:spcPct val="90000"/>
              </a:lnSpc>
              <a:spcBef>
                <a:spcPts val="500"/>
              </a:spcBef>
              <a:spcAft>
                <a:spcPts val="0"/>
              </a:spcAft>
              <a:buClr>
                <a:schemeClr val="dk1"/>
              </a:buClr>
              <a:buSzPts val="2400"/>
              <a:buFont typeface="Arial"/>
              <a:buChar char="•"/>
            </a:pPr>
            <a:r>
              <a:rPr b="0" i="0" lang="en-AU" sz="2400" u="none" cap="none" strike="noStrike">
                <a:solidFill>
                  <a:schemeClr val="dk1"/>
                </a:solidFill>
                <a:latin typeface="Calibri"/>
                <a:ea typeface="Calibri"/>
                <a:cs typeface="Calibri"/>
                <a:sym typeface="Calibri"/>
              </a:rPr>
              <a:t>Age </a:t>
            </a:r>
            <a:endParaRPr/>
          </a:p>
          <a:p>
            <a:pPr indent="-228600" lvl="1" marL="685800" marR="0" rtl="0" algn="l">
              <a:lnSpc>
                <a:spcPct val="90000"/>
              </a:lnSpc>
              <a:spcBef>
                <a:spcPts val="500"/>
              </a:spcBef>
              <a:spcAft>
                <a:spcPts val="0"/>
              </a:spcAft>
              <a:buClr>
                <a:schemeClr val="dk1"/>
              </a:buClr>
              <a:buSzPts val="2400"/>
              <a:buFont typeface="Arial"/>
              <a:buChar char="•"/>
            </a:pPr>
            <a:r>
              <a:rPr b="0" i="0" lang="en-AU" sz="2400" u="none" cap="none" strike="noStrike">
                <a:solidFill>
                  <a:schemeClr val="dk1"/>
                </a:solidFill>
                <a:latin typeface="Calibri"/>
                <a:ea typeface="Calibri"/>
                <a:cs typeface="Calibri"/>
                <a:sym typeface="Calibri"/>
              </a:rPr>
              <a:t>Sex</a:t>
            </a:r>
            <a:endParaRPr/>
          </a:p>
          <a:p>
            <a:pPr indent="-228600" lvl="1" marL="685800" marR="0" rtl="0" algn="l">
              <a:lnSpc>
                <a:spcPct val="90000"/>
              </a:lnSpc>
              <a:spcBef>
                <a:spcPts val="500"/>
              </a:spcBef>
              <a:spcAft>
                <a:spcPts val="0"/>
              </a:spcAft>
              <a:buClr>
                <a:schemeClr val="dk1"/>
              </a:buClr>
              <a:buSzPts val="2400"/>
              <a:buFont typeface="Arial"/>
              <a:buChar char="•"/>
            </a:pPr>
            <a:r>
              <a:rPr b="0" i="0" lang="en-AU" sz="2400" u="none" cap="none" strike="noStrike">
                <a:solidFill>
                  <a:schemeClr val="dk1"/>
                </a:solidFill>
                <a:latin typeface="Calibri"/>
                <a:ea typeface="Calibri"/>
                <a:cs typeface="Calibri"/>
                <a:sym typeface="Calibri"/>
              </a:rPr>
              <a:t>BMI</a:t>
            </a:r>
            <a:endParaRPr/>
          </a:p>
          <a:p>
            <a:pPr indent="-228600" lvl="1" marL="685800" marR="0" rtl="0" algn="l">
              <a:lnSpc>
                <a:spcPct val="90000"/>
              </a:lnSpc>
              <a:spcBef>
                <a:spcPts val="500"/>
              </a:spcBef>
              <a:spcAft>
                <a:spcPts val="0"/>
              </a:spcAft>
              <a:buClr>
                <a:schemeClr val="dk1"/>
              </a:buClr>
              <a:buSzPts val="2400"/>
              <a:buFont typeface="Arial"/>
              <a:buChar char="•"/>
            </a:pPr>
            <a:r>
              <a:rPr b="0" i="0" lang="en-AU" sz="2400" u="none" cap="none" strike="noStrike">
                <a:solidFill>
                  <a:schemeClr val="dk1"/>
                </a:solidFill>
                <a:latin typeface="Calibri"/>
                <a:ea typeface="Calibri"/>
                <a:cs typeface="Calibri"/>
                <a:sym typeface="Calibri"/>
              </a:rPr>
              <a:t>Blood pressure</a:t>
            </a:r>
            <a:endParaRPr/>
          </a:p>
        </p:txBody>
      </p:sp>
      <p:sp>
        <p:nvSpPr>
          <p:cNvPr id="446" name="Google Shape;446;p50"/>
          <p:cNvSpPr txBox="1"/>
          <p:nvPr/>
        </p:nvSpPr>
        <p:spPr>
          <a:xfrm>
            <a:off x="4724400" y="3931919"/>
            <a:ext cx="3185160" cy="2697481"/>
          </a:xfrm>
          <a:prstGeom prst="rect">
            <a:avLst/>
          </a:prstGeom>
          <a:noFill/>
          <a:ln>
            <a:noFill/>
          </a:ln>
        </p:spPr>
        <p:txBody>
          <a:bodyPr anchorCtr="0" anchor="t" bIns="45700" lIns="91425" spcFirstLastPara="1" rIns="91425" wrap="square" tIns="45700">
            <a:normAutofit/>
          </a:bodyPr>
          <a:lstStyle/>
          <a:p>
            <a:pPr indent="-76200" lvl="1" marL="685800" marR="0" rtl="0" algn="l">
              <a:lnSpc>
                <a:spcPct val="9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447" name="Google Shape;447;p50"/>
          <p:cNvSpPr txBox="1"/>
          <p:nvPr/>
        </p:nvSpPr>
        <p:spPr>
          <a:xfrm>
            <a:off x="3746783" y="3559045"/>
            <a:ext cx="3971700" cy="26976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400"/>
              <a:buFont typeface="Arial"/>
              <a:buNone/>
            </a:pPr>
            <a:r>
              <a:rPr b="1" lang="en-AU" sz="2400">
                <a:solidFill>
                  <a:schemeClr val="dk1"/>
                </a:solidFill>
                <a:latin typeface="Calibri"/>
                <a:ea typeface="Calibri"/>
                <a:cs typeface="Calibri"/>
                <a:sym typeface="Calibri"/>
              </a:rPr>
              <a:t>Blood measures</a:t>
            </a:r>
            <a:endParaRPr/>
          </a:p>
          <a:p>
            <a:pPr indent="-228600" lvl="0" marL="228600" marR="0" rtl="0" algn="l">
              <a:lnSpc>
                <a:spcPct val="90000"/>
              </a:lnSpc>
              <a:spcBef>
                <a:spcPts val="1000"/>
              </a:spcBef>
              <a:spcAft>
                <a:spcPts val="0"/>
              </a:spcAft>
              <a:buClr>
                <a:schemeClr val="dk1"/>
              </a:buClr>
              <a:buSzPts val="2400"/>
              <a:buFont typeface="Arial"/>
              <a:buChar char="•"/>
            </a:pPr>
            <a:r>
              <a:rPr lang="en-AU" sz="2400">
                <a:solidFill>
                  <a:schemeClr val="dk1"/>
                </a:solidFill>
                <a:latin typeface="Calibri"/>
                <a:ea typeface="Calibri"/>
                <a:cs typeface="Calibri"/>
                <a:sym typeface="Calibri"/>
              </a:rPr>
              <a:t>Total cholesterol</a:t>
            </a:r>
            <a:endParaRPr/>
          </a:p>
          <a:p>
            <a:pPr indent="-228600" lvl="0" marL="228600" marR="0" rtl="0" algn="l">
              <a:lnSpc>
                <a:spcPct val="90000"/>
              </a:lnSpc>
              <a:spcBef>
                <a:spcPts val="1000"/>
              </a:spcBef>
              <a:spcAft>
                <a:spcPts val="0"/>
              </a:spcAft>
              <a:buClr>
                <a:schemeClr val="dk1"/>
              </a:buClr>
              <a:buSzPts val="2400"/>
              <a:buFont typeface="Arial"/>
              <a:buChar char="•"/>
            </a:pPr>
            <a:r>
              <a:rPr lang="en-AU" sz="2400">
                <a:solidFill>
                  <a:schemeClr val="dk1"/>
                </a:solidFill>
                <a:latin typeface="Calibri"/>
                <a:ea typeface="Calibri"/>
                <a:cs typeface="Calibri"/>
                <a:sym typeface="Calibri"/>
              </a:rPr>
              <a:t>Low/high-density lipoproteins (HDL/LDL). </a:t>
            </a:r>
            <a:endParaRPr/>
          </a:p>
          <a:p>
            <a:pPr indent="-228600" lvl="0" marL="228600" marR="0" rtl="0" algn="l">
              <a:lnSpc>
                <a:spcPct val="90000"/>
              </a:lnSpc>
              <a:spcBef>
                <a:spcPts val="1000"/>
              </a:spcBef>
              <a:spcAft>
                <a:spcPts val="0"/>
              </a:spcAft>
              <a:buClr>
                <a:schemeClr val="dk1"/>
              </a:buClr>
              <a:buSzPts val="2400"/>
              <a:buFont typeface="Arial"/>
              <a:buChar char="•"/>
            </a:pPr>
            <a:r>
              <a:rPr lang="en-AU" sz="2400">
                <a:solidFill>
                  <a:schemeClr val="dk1"/>
                </a:solidFill>
                <a:latin typeface="Calibri"/>
                <a:ea typeface="Calibri"/>
                <a:cs typeface="Calibri"/>
                <a:sym typeface="Calibri"/>
              </a:rPr>
              <a:t>Fasting glucose</a:t>
            </a:r>
            <a:endParaRPr/>
          </a:p>
          <a:p>
            <a:pPr indent="-228600" lvl="0" marL="228600" marR="0" rtl="0" algn="l">
              <a:lnSpc>
                <a:spcPct val="90000"/>
              </a:lnSpc>
              <a:spcBef>
                <a:spcPts val="1000"/>
              </a:spcBef>
              <a:spcAft>
                <a:spcPts val="0"/>
              </a:spcAft>
              <a:buClr>
                <a:schemeClr val="dk1"/>
              </a:buClr>
              <a:buSzPts val="2400"/>
              <a:buFont typeface="Arial"/>
              <a:buChar char="•"/>
            </a:pPr>
            <a:r>
              <a:rPr lang="en-AU" sz="2400">
                <a:solidFill>
                  <a:schemeClr val="dk1"/>
                </a:solidFill>
                <a:latin typeface="Calibri"/>
                <a:ea typeface="Calibri"/>
                <a:cs typeface="Calibri"/>
                <a:sym typeface="Calibri"/>
              </a:rPr>
              <a:t>Serum triglycerides level</a:t>
            </a:r>
            <a:endParaRPr/>
          </a:p>
        </p:txBody>
      </p:sp>
      <p:sp>
        <p:nvSpPr>
          <p:cNvPr id="448" name="Google Shape;448;p50"/>
          <p:cNvSpPr txBox="1"/>
          <p:nvPr/>
        </p:nvSpPr>
        <p:spPr>
          <a:xfrm>
            <a:off x="7331498" y="3574946"/>
            <a:ext cx="3971700" cy="26976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400"/>
              <a:buFont typeface="Arial"/>
              <a:buNone/>
            </a:pPr>
            <a:r>
              <a:rPr b="1" lang="en-AU" sz="2400">
                <a:solidFill>
                  <a:schemeClr val="dk1"/>
                </a:solidFill>
                <a:latin typeface="Calibri"/>
                <a:ea typeface="Calibri"/>
                <a:cs typeface="Calibri"/>
                <a:sym typeface="Calibri"/>
              </a:rPr>
              <a:t>Simulated</a:t>
            </a:r>
            <a:endParaRPr/>
          </a:p>
          <a:p>
            <a:pPr indent="-228600" lvl="0" marL="228600" marR="0" rtl="0" algn="l">
              <a:lnSpc>
                <a:spcPct val="90000"/>
              </a:lnSpc>
              <a:spcBef>
                <a:spcPts val="1000"/>
              </a:spcBef>
              <a:spcAft>
                <a:spcPts val="0"/>
              </a:spcAft>
              <a:buClr>
                <a:schemeClr val="dk1"/>
              </a:buClr>
              <a:buSzPts val="2400"/>
              <a:buFont typeface="Arial"/>
              <a:buChar char="•"/>
            </a:pPr>
            <a:r>
              <a:rPr lang="en-AU" sz="2400">
                <a:solidFill>
                  <a:schemeClr val="dk1"/>
                </a:solidFill>
                <a:latin typeface="Calibri"/>
                <a:ea typeface="Calibri"/>
                <a:cs typeface="Calibri"/>
                <a:sym typeface="Calibri"/>
              </a:rPr>
              <a:t>Just random noise. We use these to simulate when you have a whole collection of measurements, many unassociated with outcome. </a:t>
            </a:r>
            <a:endParaRPr/>
          </a:p>
        </p:txBody>
      </p:sp>
      <p:sp>
        <p:nvSpPr>
          <p:cNvPr id="449" name="Google Shape;449;p50"/>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1"/>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Interactive session 1</a:t>
            </a:r>
            <a:endParaRPr/>
          </a:p>
        </p:txBody>
      </p:sp>
      <p:sp>
        <p:nvSpPr>
          <p:cNvPr id="455" name="Google Shape;455;p51"/>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Font typeface="Arial"/>
              <a:buChar char="•"/>
            </a:pPr>
            <a:r>
              <a:rPr lang="en-AU" sz="2800"/>
              <a:t>Get Google Colab working</a:t>
            </a:r>
            <a:endParaRPr/>
          </a:p>
          <a:p>
            <a:pPr indent="-165100" lvl="0" marL="342900" rtl="0" algn="l">
              <a:lnSpc>
                <a:spcPct val="100000"/>
              </a:lnSpc>
              <a:spcBef>
                <a:spcPts val="1000"/>
              </a:spcBef>
              <a:spcAft>
                <a:spcPts val="0"/>
              </a:spcAft>
              <a:buClr>
                <a:schemeClr val="dk1"/>
              </a:buClr>
              <a:buSzPts val="2800"/>
              <a:buFont typeface="Arial"/>
              <a:buNone/>
            </a:pPr>
            <a:r>
              <a:t/>
            </a:r>
            <a:endParaRPr sz="2800"/>
          </a:p>
          <a:p>
            <a:pPr indent="-342900" lvl="0" marL="342900" rtl="0" algn="l">
              <a:lnSpc>
                <a:spcPct val="100000"/>
              </a:lnSpc>
              <a:spcBef>
                <a:spcPts val="1000"/>
              </a:spcBef>
              <a:spcAft>
                <a:spcPts val="0"/>
              </a:spcAft>
              <a:buClr>
                <a:schemeClr val="dk1"/>
              </a:buClr>
              <a:buSzPts val="2800"/>
              <a:buFont typeface="Arial"/>
              <a:buChar char="•"/>
            </a:pPr>
            <a:r>
              <a:rPr lang="en-AU" sz="2800"/>
              <a:t>Explore the diabetes dataset</a:t>
            </a:r>
            <a:endParaRPr/>
          </a:p>
          <a:p>
            <a:pPr indent="-165100" lvl="0" marL="342900" rtl="0" algn="l">
              <a:lnSpc>
                <a:spcPct val="100000"/>
              </a:lnSpc>
              <a:spcBef>
                <a:spcPts val="1000"/>
              </a:spcBef>
              <a:spcAft>
                <a:spcPts val="0"/>
              </a:spcAft>
              <a:buClr>
                <a:schemeClr val="dk1"/>
              </a:buClr>
              <a:buSzPts val="2800"/>
              <a:buFont typeface="Arial"/>
              <a:buNone/>
            </a:pPr>
            <a:r>
              <a:t/>
            </a:r>
            <a:endParaRPr sz="2800"/>
          </a:p>
          <a:p>
            <a:pPr indent="-342900" lvl="0" marL="342900" rtl="0" algn="l">
              <a:lnSpc>
                <a:spcPct val="100000"/>
              </a:lnSpc>
              <a:spcBef>
                <a:spcPts val="1000"/>
              </a:spcBef>
              <a:spcAft>
                <a:spcPts val="0"/>
              </a:spcAft>
              <a:buClr>
                <a:schemeClr val="dk1"/>
              </a:buClr>
              <a:buSzPts val="2800"/>
              <a:buFont typeface="Arial"/>
              <a:buChar char="•"/>
            </a:pPr>
            <a:r>
              <a:rPr lang="en-AU" sz="2800"/>
              <a:t>Fit a model on some real data</a:t>
            </a:r>
            <a:endParaRPr/>
          </a:p>
          <a:p>
            <a:pPr indent="-165100" lvl="0" marL="342900" rtl="0" algn="l">
              <a:lnSpc>
                <a:spcPct val="100000"/>
              </a:lnSpc>
              <a:spcBef>
                <a:spcPts val="1000"/>
              </a:spcBef>
              <a:spcAft>
                <a:spcPts val="0"/>
              </a:spcAft>
              <a:buClr>
                <a:schemeClr val="dk1"/>
              </a:buClr>
              <a:buSzPts val="2800"/>
              <a:buFont typeface="Arial"/>
              <a:buNone/>
            </a:pPr>
            <a:r>
              <a:t/>
            </a:r>
            <a:endParaRPr sz="2800"/>
          </a:p>
          <a:p>
            <a:pPr indent="-342900" lvl="0" marL="342900" rtl="0" algn="l">
              <a:lnSpc>
                <a:spcPct val="100000"/>
              </a:lnSpc>
              <a:spcBef>
                <a:spcPts val="1000"/>
              </a:spcBef>
              <a:spcAft>
                <a:spcPts val="0"/>
              </a:spcAft>
              <a:buClr>
                <a:schemeClr val="dk1"/>
              </a:buClr>
              <a:buSzPts val="2800"/>
              <a:buFont typeface="Arial"/>
              <a:buChar char="•"/>
            </a:pPr>
            <a:r>
              <a:rPr lang="en-AU" sz="2800"/>
              <a:t>Get some outputs that we’ll talk through in more detail in the next section. </a:t>
            </a:r>
            <a:endParaRPr/>
          </a:p>
          <a:p>
            <a:pPr indent="0" lvl="0" marL="0" marR="0" rtl="0" algn="l">
              <a:lnSpc>
                <a:spcPct val="100000"/>
              </a:lnSpc>
              <a:spcBef>
                <a:spcPts val="1000"/>
              </a:spcBef>
              <a:spcAft>
                <a:spcPts val="0"/>
              </a:spcAft>
              <a:buClr>
                <a:schemeClr val="dk1"/>
              </a:buClr>
              <a:buSzPts val="2800"/>
              <a:buFont typeface="Arial"/>
              <a:buNone/>
            </a:pPr>
            <a:r>
              <a:t/>
            </a:r>
            <a:endParaRPr sz="2800"/>
          </a:p>
        </p:txBody>
      </p:sp>
      <p:sp>
        <p:nvSpPr>
          <p:cNvPr id="456" name="Google Shape;456;p51"/>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415600" y="593367"/>
            <a:ext cx="11360700" cy="763800"/>
          </a:xfrm>
          <a:prstGeom prst="rect">
            <a:avLst/>
          </a:prstGeom>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Font typeface="Arial"/>
              <a:buNone/>
            </a:pPr>
            <a:r>
              <a:rPr b="1" lang="en-AU" sz="3300">
                <a:solidFill>
                  <a:schemeClr val="accent1"/>
                </a:solidFill>
                <a:latin typeface="Nunito"/>
                <a:ea typeface="Nunito"/>
                <a:cs typeface="Nunito"/>
                <a:sym typeface="Nunito"/>
              </a:rPr>
              <a:t>Ben Goudey: who am I?</a:t>
            </a:r>
            <a:endParaRPr b="1" sz="3300">
              <a:solidFill>
                <a:schemeClr val="accent1"/>
              </a:solidFill>
              <a:latin typeface="Nunito"/>
              <a:ea typeface="Nunito"/>
              <a:cs typeface="Nunito"/>
              <a:sym typeface="Nunito"/>
            </a:endParaRPr>
          </a:p>
        </p:txBody>
      </p:sp>
      <p:pic>
        <p:nvPicPr>
          <p:cNvPr id="174" name="Google Shape;174;p25" title="IMG_9750.JPG"/>
          <p:cNvPicPr preferRelativeResize="0"/>
          <p:nvPr/>
        </p:nvPicPr>
        <p:blipFill>
          <a:blip r:embed="rId3">
            <a:alphaModFix/>
          </a:blip>
          <a:stretch>
            <a:fillRect/>
          </a:stretch>
        </p:blipFill>
        <p:spPr>
          <a:xfrm>
            <a:off x="4504335" y="2252362"/>
            <a:ext cx="3182500" cy="3732987"/>
          </a:xfrm>
          <a:prstGeom prst="rect">
            <a:avLst/>
          </a:prstGeom>
          <a:noFill/>
          <a:ln>
            <a:noFill/>
          </a:ln>
        </p:spPr>
      </p:pic>
      <p:sp>
        <p:nvSpPr>
          <p:cNvPr id="175" name="Google Shape;175;p25"/>
          <p:cNvSpPr txBox="1"/>
          <p:nvPr>
            <p:ph idx="1" type="body"/>
          </p:nvPr>
        </p:nvSpPr>
        <p:spPr>
          <a:xfrm>
            <a:off x="415600" y="1141908"/>
            <a:ext cx="11360700" cy="974400"/>
          </a:xfrm>
          <a:prstGeom prst="rect">
            <a:avLst/>
          </a:prstGeom>
        </p:spPr>
        <p:txBody>
          <a:bodyPr anchorCtr="0" anchor="ctr" bIns="121900" lIns="121900" spcFirstLastPara="1" rIns="121900" wrap="square" tIns="121900">
            <a:spAutoFit/>
          </a:bodyPr>
          <a:lstStyle/>
          <a:p>
            <a:pPr indent="-254000" lvl="0" marL="228600" rtl="0" algn="l">
              <a:lnSpc>
                <a:spcPct val="115000"/>
              </a:lnSpc>
              <a:spcBef>
                <a:spcPts val="0"/>
              </a:spcBef>
              <a:spcAft>
                <a:spcPts val="0"/>
              </a:spcAft>
              <a:buSzPts val="2200"/>
              <a:buFont typeface="Nunito"/>
              <a:buChar char="●"/>
            </a:pPr>
            <a:r>
              <a:rPr lang="en-AU" sz="2200">
                <a:latin typeface="Nunito"/>
                <a:ea typeface="Nunito"/>
                <a:cs typeface="Nunito"/>
                <a:sym typeface="Nunito"/>
              </a:rPr>
              <a:t>AI Tech Lead: Figuring how AI is used in life-sciences, what the barriers are and how BioCommons can help to communities to overcome these</a:t>
            </a:r>
            <a:endParaRPr sz="2200">
              <a:latin typeface="Nunito"/>
              <a:ea typeface="Nunito"/>
              <a:cs typeface="Nunito"/>
              <a:sym typeface="Nunito"/>
            </a:endParaRPr>
          </a:p>
        </p:txBody>
      </p:sp>
      <p:pic>
        <p:nvPicPr>
          <p:cNvPr id="176" name="Google Shape;176;p25"/>
          <p:cNvPicPr preferRelativeResize="0"/>
          <p:nvPr/>
        </p:nvPicPr>
        <p:blipFill>
          <a:blip r:embed="rId4">
            <a:alphaModFix/>
          </a:blip>
          <a:stretch>
            <a:fillRect/>
          </a:stretch>
        </p:blipFill>
        <p:spPr>
          <a:xfrm>
            <a:off x="940839" y="5370133"/>
            <a:ext cx="528704" cy="528704"/>
          </a:xfrm>
          <a:prstGeom prst="rect">
            <a:avLst/>
          </a:prstGeom>
          <a:noFill/>
          <a:ln>
            <a:noFill/>
          </a:ln>
        </p:spPr>
      </p:pic>
      <p:pic>
        <p:nvPicPr>
          <p:cNvPr id="177" name="Google Shape;177;p25"/>
          <p:cNvPicPr preferRelativeResize="0"/>
          <p:nvPr/>
        </p:nvPicPr>
        <p:blipFill>
          <a:blip r:embed="rId5">
            <a:alphaModFix/>
          </a:blip>
          <a:stretch>
            <a:fillRect/>
          </a:stretch>
        </p:blipFill>
        <p:spPr>
          <a:xfrm>
            <a:off x="8084293" y="3110371"/>
            <a:ext cx="1091301" cy="637263"/>
          </a:xfrm>
          <a:prstGeom prst="rect">
            <a:avLst/>
          </a:prstGeom>
          <a:noFill/>
          <a:ln>
            <a:noFill/>
          </a:ln>
        </p:spPr>
      </p:pic>
      <p:pic>
        <p:nvPicPr>
          <p:cNvPr id="178" name="Google Shape;178;p25"/>
          <p:cNvPicPr preferRelativeResize="0"/>
          <p:nvPr/>
        </p:nvPicPr>
        <p:blipFill>
          <a:blip r:embed="rId4">
            <a:alphaModFix/>
          </a:blip>
          <a:stretch>
            <a:fillRect/>
          </a:stretch>
        </p:blipFill>
        <p:spPr>
          <a:xfrm>
            <a:off x="946591" y="4474381"/>
            <a:ext cx="637255" cy="637255"/>
          </a:xfrm>
          <a:prstGeom prst="rect">
            <a:avLst/>
          </a:prstGeom>
          <a:noFill/>
          <a:ln>
            <a:noFill/>
          </a:ln>
        </p:spPr>
      </p:pic>
      <p:pic>
        <p:nvPicPr>
          <p:cNvPr id="179" name="Google Shape;179;p25"/>
          <p:cNvPicPr preferRelativeResize="0"/>
          <p:nvPr/>
        </p:nvPicPr>
        <p:blipFill rotWithShape="1">
          <a:blip r:embed="rId6">
            <a:alphaModFix/>
          </a:blip>
          <a:srcRect b="28313" l="0" r="3260" t="30841"/>
          <a:stretch/>
        </p:blipFill>
        <p:spPr>
          <a:xfrm>
            <a:off x="280770" y="2948542"/>
            <a:ext cx="2141658" cy="633733"/>
          </a:xfrm>
          <a:prstGeom prst="rect">
            <a:avLst/>
          </a:prstGeom>
          <a:noFill/>
          <a:ln>
            <a:noFill/>
          </a:ln>
        </p:spPr>
      </p:pic>
      <p:pic>
        <p:nvPicPr>
          <p:cNvPr id="180" name="Google Shape;180;p25"/>
          <p:cNvPicPr preferRelativeResize="0"/>
          <p:nvPr/>
        </p:nvPicPr>
        <p:blipFill>
          <a:blip r:embed="rId7">
            <a:alphaModFix/>
          </a:blip>
          <a:stretch>
            <a:fillRect/>
          </a:stretch>
        </p:blipFill>
        <p:spPr>
          <a:xfrm>
            <a:off x="171494" y="3582269"/>
            <a:ext cx="2250348" cy="633602"/>
          </a:xfrm>
          <a:prstGeom prst="rect">
            <a:avLst/>
          </a:prstGeom>
          <a:noFill/>
          <a:ln>
            <a:noFill/>
          </a:ln>
        </p:spPr>
      </p:pic>
      <p:pic>
        <p:nvPicPr>
          <p:cNvPr id="181" name="Google Shape;181;p25"/>
          <p:cNvPicPr preferRelativeResize="0"/>
          <p:nvPr/>
        </p:nvPicPr>
        <p:blipFill>
          <a:blip r:embed="rId8">
            <a:alphaModFix/>
          </a:blip>
          <a:stretch>
            <a:fillRect/>
          </a:stretch>
        </p:blipFill>
        <p:spPr>
          <a:xfrm>
            <a:off x="8084293" y="3919800"/>
            <a:ext cx="1006228" cy="1191838"/>
          </a:xfrm>
          <a:prstGeom prst="rect">
            <a:avLst/>
          </a:prstGeom>
          <a:noFill/>
          <a:ln>
            <a:noFill/>
          </a:ln>
        </p:spPr>
      </p:pic>
      <p:sp>
        <p:nvSpPr>
          <p:cNvPr id="182" name="Google Shape;182;p25"/>
          <p:cNvSpPr txBox="1"/>
          <p:nvPr/>
        </p:nvSpPr>
        <p:spPr>
          <a:xfrm>
            <a:off x="1638727" y="5422088"/>
            <a:ext cx="2783700" cy="702000"/>
          </a:xfrm>
          <a:prstGeom prst="rect">
            <a:avLst/>
          </a:prstGeom>
          <a:noFill/>
          <a:ln>
            <a:noFill/>
          </a:ln>
        </p:spPr>
        <p:txBody>
          <a:bodyPr anchorCtr="0" anchor="t" bIns="45725" lIns="45725" spcFirstLastPara="1" rIns="45725" wrap="square" tIns="45725">
            <a:spAutoFit/>
          </a:bodyPr>
          <a:lstStyle/>
          <a:p>
            <a:pPr indent="0" lvl="0" marL="0" rtl="0" algn="l">
              <a:lnSpc>
                <a:spcPct val="90000"/>
              </a:lnSpc>
              <a:spcBef>
                <a:spcPts val="0"/>
              </a:spcBef>
              <a:spcAft>
                <a:spcPts val="0"/>
              </a:spcAft>
              <a:buNone/>
            </a:pPr>
            <a:r>
              <a:rPr lang="en-AU" sz="2200">
                <a:latin typeface="Nunito"/>
                <a:ea typeface="Nunito"/>
                <a:cs typeface="Nunito"/>
                <a:sym typeface="Nunito"/>
              </a:rPr>
              <a:t>PhD, Comp Sci</a:t>
            </a:r>
            <a:br>
              <a:rPr lang="en-AU" sz="2200">
                <a:latin typeface="Nunito"/>
                <a:ea typeface="Nunito"/>
                <a:cs typeface="Nunito"/>
                <a:sym typeface="Nunito"/>
              </a:rPr>
            </a:br>
            <a:r>
              <a:rPr lang="en-AU" sz="2200">
                <a:latin typeface="Nunito"/>
                <a:ea typeface="Nunito"/>
                <a:cs typeface="Nunito"/>
                <a:sym typeface="Nunito"/>
              </a:rPr>
              <a:t>  (2016)</a:t>
            </a:r>
            <a:endParaRPr sz="2200">
              <a:latin typeface="Nunito"/>
              <a:ea typeface="Nunito"/>
              <a:cs typeface="Nunito"/>
              <a:sym typeface="Nunito"/>
            </a:endParaRPr>
          </a:p>
        </p:txBody>
      </p:sp>
      <p:sp>
        <p:nvSpPr>
          <p:cNvPr id="183" name="Google Shape;183;p25"/>
          <p:cNvSpPr txBox="1"/>
          <p:nvPr/>
        </p:nvSpPr>
        <p:spPr>
          <a:xfrm>
            <a:off x="1638727" y="4606581"/>
            <a:ext cx="2783700" cy="397200"/>
          </a:xfrm>
          <a:prstGeom prst="rect">
            <a:avLst/>
          </a:prstGeom>
          <a:noFill/>
          <a:ln>
            <a:noFill/>
          </a:ln>
        </p:spPr>
        <p:txBody>
          <a:bodyPr anchorCtr="0" anchor="t" bIns="45725" lIns="45725" spcFirstLastPara="1" rIns="45725" wrap="square" tIns="45725">
            <a:spAutoFit/>
          </a:bodyPr>
          <a:lstStyle/>
          <a:p>
            <a:pPr indent="0" lvl="0" marL="0" rtl="0" algn="l">
              <a:lnSpc>
                <a:spcPct val="90000"/>
              </a:lnSpc>
              <a:spcBef>
                <a:spcPts val="0"/>
              </a:spcBef>
              <a:spcAft>
                <a:spcPts val="0"/>
              </a:spcAft>
              <a:buNone/>
            </a:pPr>
            <a:r>
              <a:rPr lang="en-AU" sz="2200">
                <a:latin typeface="Nunito"/>
                <a:ea typeface="Nunito"/>
                <a:cs typeface="Nunito"/>
                <a:sym typeface="Nunito"/>
              </a:rPr>
              <a:t>Postdoc (21/22)</a:t>
            </a:r>
            <a:endParaRPr sz="2200">
              <a:latin typeface="Nunito"/>
              <a:ea typeface="Nunito"/>
              <a:cs typeface="Nunito"/>
              <a:sym typeface="Nunito"/>
            </a:endParaRPr>
          </a:p>
        </p:txBody>
      </p:sp>
      <p:sp>
        <p:nvSpPr>
          <p:cNvPr id="184" name="Google Shape;184;p25"/>
          <p:cNvSpPr txBox="1"/>
          <p:nvPr/>
        </p:nvSpPr>
        <p:spPr>
          <a:xfrm>
            <a:off x="2610530" y="3053000"/>
            <a:ext cx="1497300" cy="702000"/>
          </a:xfrm>
          <a:prstGeom prst="rect">
            <a:avLst/>
          </a:prstGeom>
          <a:noFill/>
          <a:ln>
            <a:noFill/>
          </a:ln>
        </p:spPr>
        <p:txBody>
          <a:bodyPr anchorCtr="0" anchor="t" bIns="45725" lIns="45725" spcFirstLastPara="1" rIns="45725" wrap="square" tIns="45725">
            <a:spAutoFit/>
          </a:bodyPr>
          <a:lstStyle/>
          <a:p>
            <a:pPr indent="0" lvl="0" marL="0" rtl="0" algn="l">
              <a:lnSpc>
                <a:spcPct val="90000"/>
              </a:lnSpc>
              <a:spcBef>
                <a:spcPts val="0"/>
              </a:spcBef>
              <a:spcAft>
                <a:spcPts val="0"/>
              </a:spcAft>
              <a:buNone/>
            </a:pPr>
            <a:r>
              <a:rPr lang="en-AU" sz="2200">
                <a:latin typeface="Nunito"/>
                <a:ea typeface="Nunito"/>
                <a:cs typeface="Nunito"/>
                <a:sym typeface="Nunito"/>
              </a:rPr>
              <a:t>Postdoc (23/24)</a:t>
            </a:r>
            <a:endParaRPr sz="2200">
              <a:latin typeface="Nunito"/>
              <a:ea typeface="Nunito"/>
              <a:cs typeface="Nunito"/>
              <a:sym typeface="Nunito"/>
            </a:endParaRPr>
          </a:p>
        </p:txBody>
      </p:sp>
      <p:sp>
        <p:nvSpPr>
          <p:cNvPr id="185" name="Google Shape;185;p25"/>
          <p:cNvSpPr txBox="1"/>
          <p:nvPr/>
        </p:nvSpPr>
        <p:spPr>
          <a:xfrm>
            <a:off x="9279767" y="3053000"/>
            <a:ext cx="2250900" cy="702000"/>
          </a:xfrm>
          <a:prstGeom prst="rect">
            <a:avLst/>
          </a:prstGeom>
          <a:noFill/>
          <a:ln>
            <a:noFill/>
          </a:ln>
        </p:spPr>
        <p:txBody>
          <a:bodyPr anchorCtr="0" anchor="t" bIns="45725" lIns="45725" spcFirstLastPara="1" rIns="45725" wrap="square" tIns="45725">
            <a:spAutoFit/>
          </a:bodyPr>
          <a:lstStyle/>
          <a:p>
            <a:pPr indent="0" lvl="0" marL="0" rtl="0" algn="l">
              <a:lnSpc>
                <a:spcPct val="90000"/>
              </a:lnSpc>
              <a:spcBef>
                <a:spcPts val="0"/>
              </a:spcBef>
              <a:spcAft>
                <a:spcPts val="0"/>
              </a:spcAft>
              <a:buNone/>
            </a:pPr>
            <a:r>
              <a:rPr lang="en-AU" sz="2200">
                <a:latin typeface="Nunito"/>
                <a:ea typeface="Nunito"/>
                <a:cs typeface="Nunito"/>
                <a:sym typeface="Nunito"/>
              </a:rPr>
              <a:t>Research Scientist, 13-21</a:t>
            </a:r>
            <a:endParaRPr sz="2200">
              <a:latin typeface="Nunito"/>
              <a:ea typeface="Nunito"/>
              <a:cs typeface="Nunito"/>
              <a:sym typeface="Nunito"/>
            </a:endParaRPr>
          </a:p>
        </p:txBody>
      </p:sp>
      <p:sp>
        <p:nvSpPr>
          <p:cNvPr id="186" name="Google Shape;186;p25"/>
          <p:cNvSpPr txBox="1"/>
          <p:nvPr/>
        </p:nvSpPr>
        <p:spPr>
          <a:xfrm>
            <a:off x="9279767" y="4154369"/>
            <a:ext cx="2783700" cy="702000"/>
          </a:xfrm>
          <a:prstGeom prst="rect">
            <a:avLst/>
          </a:prstGeom>
          <a:noFill/>
          <a:ln>
            <a:noFill/>
          </a:ln>
        </p:spPr>
        <p:txBody>
          <a:bodyPr anchorCtr="0" anchor="t" bIns="45725" lIns="45725" spcFirstLastPara="1" rIns="45725" wrap="square" tIns="45725">
            <a:spAutoFit/>
          </a:bodyPr>
          <a:lstStyle/>
          <a:p>
            <a:pPr indent="0" lvl="0" marL="0" rtl="0" algn="l">
              <a:lnSpc>
                <a:spcPct val="90000"/>
              </a:lnSpc>
              <a:spcBef>
                <a:spcPts val="0"/>
              </a:spcBef>
              <a:spcAft>
                <a:spcPts val="0"/>
              </a:spcAft>
              <a:buNone/>
            </a:pPr>
            <a:r>
              <a:rPr lang="en-AU" sz="2200">
                <a:latin typeface="Nunito"/>
                <a:ea typeface="Nunito"/>
                <a:cs typeface="Nunito"/>
                <a:sym typeface="Nunito"/>
              </a:rPr>
              <a:t>PhD, Comp Sci</a:t>
            </a:r>
            <a:br>
              <a:rPr lang="en-AU" sz="2200">
                <a:latin typeface="Nunito"/>
                <a:ea typeface="Nunito"/>
                <a:cs typeface="Nunito"/>
                <a:sym typeface="Nunito"/>
              </a:rPr>
            </a:br>
            <a:r>
              <a:rPr lang="en-AU" sz="2200">
                <a:latin typeface="Nunito"/>
                <a:ea typeface="Nunito"/>
                <a:cs typeface="Nunito"/>
                <a:sym typeface="Nunito"/>
              </a:rPr>
              <a:t>  (2016)</a:t>
            </a:r>
            <a:endParaRPr sz="2200">
              <a:latin typeface="Nunito"/>
              <a:ea typeface="Nunito"/>
              <a:cs typeface="Nunito"/>
              <a:sym typeface="Nunito"/>
            </a:endParaRPr>
          </a:p>
        </p:txBody>
      </p:sp>
      <p:sp>
        <p:nvSpPr>
          <p:cNvPr id="187" name="Google Shape;187;p25"/>
          <p:cNvSpPr txBox="1"/>
          <p:nvPr/>
        </p:nvSpPr>
        <p:spPr>
          <a:xfrm>
            <a:off x="7111940" y="5283800"/>
            <a:ext cx="2502300" cy="397200"/>
          </a:xfrm>
          <a:prstGeom prst="rect">
            <a:avLst/>
          </a:prstGeom>
          <a:noFill/>
          <a:ln>
            <a:noFill/>
          </a:ln>
        </p:spPr>
        <p:txBody>
          <a:bodyPr anchorCtr="0" anchor="t" bIns="45725" lIns="45725" spcFirstLastPara="1" rIns="45725" wrap="square" tIns="45725">
            <a:spAutoFit/>
          </a:bodyPr>
          <a:lstStyle/>
          <a:p>
            <a:pPr indent="0" lvl="0" marL="609600" rtl="0" algn="l">
              <a:lnSpc>
                <a:spcPct val="90000"/>
              </a:lnSpc>
              <a:spcBef>
                <a:spcPts val="0"/>
              </a:spcBef>
              <a:spcAft>
                <a:spcPts val="0"/>
              </a:spcAft>
              <a:buNone/>
            </a:pPr>
            <a:r>
              <a:rPr i="1" lang="en-AU" sz="2200">
                <a:latin typeface="Nunito"/>
                <a:ea typeface="Nunito"/>
                <a:cs typeface="Nunito"/>
                <a:sym typeface="Nunito"/>
              </a:rPr>
              <a:t>Now Data61</a:t>
            </a:r>
            <a:endParaRPr i="1" sz="2200">
              <a:latin typeface="Nunito"/>
              <a:ea typeface="Nunito"/>
              <a:cs typeface="Nunito"/>
              <a:sym typeface="Nunito"/>
            </a:endParaRPr>
          </a:p>
        </p:txBody>
      </p:sp>
      <p:sp>
        <p:nvSpPr>
          <p:cNvPr id="188" name="Google Shape;188;p25"/>
          <p:cNvSpPr txBox="1"/>
          <p:nvPr/>
        </p:nvSpPr>
        <p:spPr>
          <a:xfrm>
            <a:off x="1113290" y="2329019"/>
            <a:ext cx="1497300" cy="702000"/>
          </a:xfrm>
          <a:prstGeom prst="rect">
            <a:avLst/>
          </a:prstGeom>
          <a:noFill/>
          <a:ln>
            <a:noFill/>
          </a:ln>
        </p:spPr>
        <p:txBody>
          <a:bodyPr anchorCtr="0" anchor="t" bIns="45725" lIns="45725" spcFirstLastPara="1" rIns="45725" wrap="square" tIns="45725">
            <a:spAutoFit/>
          </a:bodyPr>
          <a:lstStyle/>
          <a:p>
            <a:pPr indent="0" lvl="0" marL="0" rtl="0" algn="l">
              <a:lnSpc>
                <a:spcPct val="90000"/>
              </a:lnSpc>
              <a:spcBef>
                <a:spcPts val="0"/>
              </a:spcBef>
              <a:spcAft>
                <a:spcPts val="0"/>
              </a:spcAft>
              <a:buNone/>
            </a:pPr>
            <a:r>
              <a:rPr b="1" lang="en-AU" sz="2200" u="sng">
                <a:latin typeface="Nunito"/>
                <a:ea typeface="Nunito"/>
                <a:cs typeface="Nunito"/>
                <a:sym typeface="Nunito"/>
              </a:rPr>
              <a:t>Academic Research</a:t>
            </a:r>
            <a:endParaRPr b="1" sz="2200" u="sng">
              <a:latin typeface="Nunito"/>
              <a:ea typeface="Nunito"/>
              <a:cs typeface="Nunito"/>
              <a:sym typeface="Nunito"/>
            </a:endParaRPr>
          </a:p>
        </p:txBody>
      </p:sp>
      <p:sp>
        <p:nvSpPr>
          <p:cNvPr id="189" name="Google Shape;189;p25"/>
          <p:cNvSpPr txBox="1"/>
          <p:nvPr/>
        </p:nvSpPr>
        <p:spPr>
          <a:xfrm>
            <a:off x="8084293" y="2381250"/>
            <a:ext cx="3324600" cy="397200"/>
          </a:xfrm>
          <a:prstGeom prst="rect">
            <a:avLst/>
          </a:prstGeom>
          <a:noFill/>
          <a:ln>
            <a:noFill/>
          </a:ln>
        </p:spPr>
        <p:txBody>
          <a:bodyPr anchorCtr="0" anchor="t" bIns="45725" lIns="45725" spcFirstLastPara="1" rIns="45725" wrap="square" tIns="45725">
            <a:spAutoFit/>
          </a:bodyPr>
          <a:lstStyle/>
          <a:p>
            <a:pPr indent="0" lvl="0" marL="0" rtl="0" algn="l">
              <a:lnSpc>
                <a:spcPct val="90000"/>
              </a:lnSpc>
              <a:spcBef>
                <a:spcPts val="0"/>
              </a:spcBef>
              <a:spcAft>
                <a:spcPts val="0"/>
              </a:spcAft>
              <a:buNone/>
            </a:pPr>
            <a:r>
              <a:rPr b="1" lang="en-AU" sz="2200" u="sng">
                <a:latin typeface="Nunito"/>
                <a:ea typeface="Nunito"/>
                <a:cs typeface="Nunito"/>
                <a:sym typeface="Nunito"/>
              </a:rPr>
              <a:t>Industrial Research</a:t>
            </a:r>
            <a:endParaRPr b="1" sz="2200" u="sng">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2"/>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Return from interactive session 1</a:t>
            </a:r>
            <a:endParaRPr/>
          </a:p>
        </p:txBody>
      </p:sp>
      <p:sp>
        <p:nvSpPr>
          <p:cNvPr id="462" name="Google Shape;462;p52"/>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Observed that its easy for model performance on one dataset not to match performance on another:</a:t>
            </a:r>
            <a:endParaRPr/>
          </a:p>
          <a:p>
            <a:pPr indent="-216000" lvl="1" marL="216000" rtl="0" algn="l">
              <a:lnSpc>
                <a:spcPct val="100000"/>
              </a:lnSpc>
              <a:spcBef>
                <a:spcPts val="500"/>
              </a:spcBef>
              <a:spcAft>
                <a:spcPts val="0"/>
              </a:spcAft>
              <a:buClr>
                <a:schemeClr val="dk1"/>
              </a:buClr>
              <a:buSzPts val="2400"/>
              <a:buChar char="○"/>
            </a:pPr>
            <a:r>
              <a:rPr lang="en-AU" sz="2400"/>
              <a:t>Occurs more as number of features increases</a:t>
            </a:r>
            <a:endParaRPr/>
          </a:p>
          <a:p>
            <a:pPr indent="-216000" lvl="1" marL="216000" rtl="0" algn="l">
              <a:lnSpc>
                <a:spcPct val="100000"/>
              </a:lnSpc>
              <a:spcBef>
                <a:spcPts val="500"/>
              </a:spcBef>
              <a:spcAft>
                <a:spcPts val="0"/>
              </a:spcAft>
              <a:buClr>
                <a:schemeClr val="dk1"/>
              </a:buClr>
              <a:buSzPts val="2400"/>
              <a:buChar char="○"/>
            </a:pPr>
            <a:r>
              <a:rPr lang="en-AU" sz="2400"/>
              <a:t>Occurs less as the number of observations increases</a:t>
            </a:r>
            <a:endParaRPr/>
          </a:p>
          <a:p>
            <a:pPr indent="0" lvl="1" marL="0" rtl="0" algn="l">
              <a:lnSpc>
                <a:spcPct val="100000"/>
              </a:lnSpc>
              <a:spcBef>
                <a:spcPts val="500"/>
              </a:spcBef>
              <a:spcAft>
                <a:spcPts val="0"/>
              </a:spcAft>
              <a:buClr>
                <a:schemeClr val="dk1"/>
              </a:buClr>
              <a:buSzPts val="2400"/>
              <a:buNone/>
            </a:pPr>
            <a:r>
              <a:t/>
            </a:r>
            <a:endParaRPr sz="2400"/>
          </a:p>
          <a:p>
            <a:pPr indent="0" lvl="1" marL="0" rtl="0" algn="l">
              <a:lnSpc>
                <a:spcPct val="100000"/>
              </a:lnSpc>
              <a:spcBef>
                <a:spcPts val="500"/>
              </a:spcBef>
              <a:spcAft>
                <a:spcPts val="0"/>
              </a:spcAft>
              <a:buClr>
                <a:schemeClr val="dk1"/>
              </a:buClr>
              <a:buSzPts val="2400"/>
              <a:buNone/>
            </a:pPr>
            <a:r>
              <a:rPr lang="en-AU" sz="2400"/>
              <a:t>Both are common situations in bioinformatics and clinical applications</a:t>
            </a:r>
            <a:endParaRPr/>
          </a:p>
          <a:p>
            <a:pPr indent="0" lvl="1" marL="457200" rtl="0" algn="l">
              <a:lnSpc>
                <a:spcPct val="100000"/>
              </a:lnSpc>
              <a:spcBef>
                <a:spcPts val="500"/>
              </a:spcBef>
              <a:spcAft>
                <a:spcPts val="0"/>
              </a:spcAft>
              <a:buClr>
                <a:schemeClr val="dk1"/>
              </a:buClr>
              <a:buSzPts val="2400"/>
              <a:buNone/>
            </a:pPr>
            <a:r>
              <a:t/>
            </a:r>
            <a:endParaRPr sz="2400"/>
          </a:p>
          <a:p>
            <a:pPr indent="0" lvl="1" marL="457200" rtl="0" algn="l">
              <a:lnSpc>
                <a:spcPct val="100000"/>
              </a:lnSpc>
              <a:spcBef>
                <a:spcPts val="500"/>
              </a:spcBef>
              <a:spcAft>
                <a:spcPts val="0"/>
              </a:spcAft>
              <a:buClr>
                <a:schemeClr val="dk1"/>
              </a:buClr>
              <a:buSzPts val="2400"/>
              <a:buNone/>
            </a:pPr>
            <a:r>
              <a:t/>
            </a:r>
            <a:endParaRPr sz="2400"/>
          </a:p>
          <a:p>
            <a:pPr indent="0" lvl="0" marL="0" marR="0" rtl="0" algn="l">
              <a:lnSpc>
                <a:spcPct val="100000"/>
              </a:lnSpc>
              <a:spcBef>
                <a:spcPts val="1000"/>
              </a:spcBef>
              <a:spcAft>
                <a:spcPts val="0"/>
              </a:spcAft>
              <a:buClr>
                <a:schemeClr val="dk1"/>
              </a:buClr>
              <a:buSzPts val="2400"/>
              <a:buFont typeface="Arial"/>
              <a:buNone/>
            </a:pPr>
            <a:r>
              <a:rPr lang="en-AU" sz="2400"/>
              <a:t>Lots of complications, even in a small dataset</a:t>
            </a:r>
            <a:endParaRPr/>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t/>
            </a:r>
            <a:endParaRPr sz="2400"/>
          </a:p>
          <a:p>
            <a:pPr indent="-63599" lvl="1" marL="216000" rtl="0" algn="l">
              <a:lnSpc>
                <a:spcPct val="100000"/>
              </a:lnSpc>
              <a:spcBef>
                <a:spcPts val="500"/>
              </a:spcBef>
              <a:spcAft>
                <a:spcPts val="0"/>
              </a:spcAft>
              <a:buClr>
                <a:schemeClr val="dk1"/>
              </a:buClr>
              <a:buSzPts val="2400"/>
              <a:buNone/>
            </a:pPr>
            <a:r>
              <a:t/>
            </a:r>
            <a:endParaRPr sz="2400"/>
          </a:p>
          <a:p>
            <a:pPr indent="0" lvl="0" marL="0" marR="0" rtl="0" algn="l">
              <a:lnSpc>
                <a:spcPct val="100000"/>
              </a:lnSpc>
              <a:spcBef>
                <a:spcPts val="1000"/>
              </a:spcBef>
              <a:spcAft>
                <a:spcPts val="0"/>
              </a:spcAft>
              <a:buClr>
                <a:schemeClr val="dk1"/>
              </a:buClr>
              <a:buSzPts val="2400"/>
              <a:buFont typeface="Arial"/>
              <a:buNone/>
            </a:pPr>
            <a:r>
              <a:t/>
            </a:r>
            <a:endParaRPr sz="2400"/>
          </a:p>
        </p:txBody>
      </p:sp>
      <p:sp>
        <p:nvSpPr>
          <p:cNvPr id="463" name="Google Shape;463;p52"/>
          <p:cNvSpPr txBox="1"/>
          <p:nvPr/>
        </p:nvSpPr>
        <p:spPr>
          <a:xfrm>
            <a:off x="3200400" y="68580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 name="Google Shape;464;p52"/>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6000"/>
              <a:buFont typeface="Georgia"/>
              <a:buNone/>
            </a:pPr>
            <a:r>
              <a:rPr b="1" lang="en-AU"/>
              <a:t>Session 2: Models and evaluation frameworks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4"/>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In this session</a:t>
            </a:r>
            <a:endParaRPr/>
          </a:p>
        </p:txBody>
      </p:sp>
      <p:sp>
        <p:nvSpPr>
          <p:cNvPr id="476" name="Google Shape;476;p54"/>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Font typeface="Arial"/>
              <a:buChar char="•"/>
            </a:pPr>
            <a:r>
              <a:rPr lang="en-AU" sz="2800"/>
              <a:t>Measuring predictive performance</a:t>
            </a:r>
            <a:endParaRPr/>
          </a:p>
          <a:p>
            <a:pPr indent="-342900" lvl="0" marL="342900" rtl="0" algn="l">
              <a:lnSpc>
                <a:spcPct val="100000"/>
              </a:lnSpc>
              <a:spcBef>
                <a:spcPts val="1000"/>
              </a:spcBef>
              <a:spcAft>
                <a:spcPts val="0"/>
              </a:spcAft>
              <a:buClr>
                <a:schemeClr val="dk1"/>
              </a:buClr>
              <a:buSzPts val="2800"/>
              <a:buFont typeface="Arial"/>
              <a:buChar char="•"/>
            </a:pPr>
            <a:r>
              <a:rPr lang="en-AU" sz="2800"/>
              <a:t>World’s fastest tour of machine learning models</a:t>
            </a:r>
            <a:endParaRPr/>
          </a:p>
          <a:p>
            <a:pPr indent="-342900" lvl="0" marL="342900" rtl="0" algn="l">
              <a:lnSpc>
                <a:spcPct val="100000"/>
              </a:lnSpc>
              <a:spcBef>
                <a:spcPts val="1000"/>
              </a:spcBef>
              <a:spcAft>
                <a:spcPts val="0"/>
              </a:spcAft>
              <a:buClr>
                <a:schemeClr val="dk1"/>
              </a:buClr>
              <a:buSzPts val="2800"/>
              <a:buFont typeface="Arial"/>
              <a:buChar char="•"/>
            </a:pPr>
            <a:r>
              <a:rPr lang="en-AU" sz="2800"/>
              <a:t>Ideas about over-fitting</a:t>
            </a:r>
            <a:endParaRPr/>
          </a:p>
        </p:txBody>
      </p:sp>
      <p:sp>
        <p:nvSpPr>
          <p:cNvPr id="477" name="Google Shape;477;p54"/>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5"/>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Measuring discrimination</a:t>
            </a:r>
            <a:endParaRPr/>
          </a:p>
        </p:txBody>
      </p:sp>
      <p:sp>
        <p:nvSpPr>
          <p:cNvPr id="483" name="Google Shape;483;p55"/>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None/>
            </a:pPr>
            <a:r>
              <a:rPr lang="en-AU" sz="2800"/>
              <a:t>Imagine a classifier that outputs a binary decision (true/false)</a:t>
            </a:r>
            <a:endParaRPr/>
          </a:p>
          <a:p>
            <a:pPr indent="0" lvl="0" marL="0" marR="0" rtl="0" algn="l">
              <a:lnSpc>
                <a:spcPct val="100000"/>
              </a:lnSpc>
              <a:spcBef>
                <a:spcPts val="1000"/>
              </a:spcBef>
              <a:spcAft>
                <a:spcPts val="0"/>
              </a:spcAft>
              <a:buClr>
                <a:schemeClr val="dk1"/>
              </a:buClr>
              <a:buSzPts val="2800"/>
              <a:buFont typeface="Arial"/>
              <a:buNone/>
            </a:pPr>
            <a:r>
              <a:t/>
            </a:r>
            <a:endParaRPr sz="2800"/>
          </a:p>
          <a:p>
            <a:pPr indent="0" lvl="0" marL="0" rtl="0" algn="l">
              <a:lnSpc>
                <a:spcPct val="100000"/>
              </a:lnSpc>
              <a:spcBef>
                <a:spcPts val="1000"/>
              </a:spcBef>
              <a:spcAft>
                <a:spcPts val="0"/>
              </a:spcAft>
              <a:buClr>
                <a:schemeClr val="dk1"/>
              </a:buClr>
              <a:buSzPts val="2800"/>
              <a:buNone/>
            </a:pPr>
            <a:r>
              <a:rPr lang="en-AU" sz="2800"/>
              <a:t>True positive (TP) rate</a:t>
            </a:r>
            <a:endParaRPr/>
          </a:p>
          <a:p>
            <a:pPr indent="0" lvl="0" marL="0" marR="0" rtl="0" algn="l">
              <a:lnSpc>
                <a:spcPct val="100000"/>
              </a:lnSpc>
              <a:spcBef>
                <a:spcPts val="1000"/>
              </a:spcBef>
              <a:spcAft>
                <a:spcPts val="0"/>
              </a:spcAft>
              <a:buClr>
                <a:schemeClr val="dk1"/>
              </a:buClr>
              <a:buSzPts val="2400"/>
              <a:buFont typeface="Arial"/>
              <a:buNone/>
            </a:pPr>
            <a:r>
              <a:rPr lang="en-AU" sz="2400"/>
              <a:t>Proportion of positives </a:t>
            </a:r>
            <a:r>
              <a:rPr b="1" lang="en-AU" sz="2400"/>
              <a:t>correctly</a:t>
            </a:r>
            <a:r>
              <a:rPr lang="en-AU" sz="2400"/>
              <a:t> identified</a:t>
            </a:r>
            <a:endParaRPr/>
          </a:p>
          <a:p>
            <a:pPr indent="0" lvl="0" marL="0" rtl="0" algn="l">
              <a:lnSpc>
                <a:spcPct val="100000"/>
              </a:lnSpc>
              <a:spcBef>
                <a:spcPts val="1000"/>
              </a:spcBef>
              <a:spcAft>
                <a:spcPts val="0"/>
              </a:spcAft>
              <a:buClr>
                <a:schemeClr val="dk1"/>
              </a:buClr>
              <a:buSzPts val="2800"/>
              <a:buNone/>
            </a:pPr>
            <a:r>
              <a:rPr lang="en-AU" sz="2800"/>
              <a:t>False positive (FP) rate</a:t>
            </a:r>
            <a:endParaRPr/>
          </a:p>
          <a:p>
            <a:pPr indent="0" lvl="0" marL="0" marR="0" rtl="0" algn="l">
              <a:lnSpc>
                <a:spcPct val="100000"/>
              </a:lnSpc>
              <a:spcBef>
                <a:spcPts val="1000"/>
              </a:spcBef>
              <a:spcAft>
                <a:spcPts val="0"/>
              </a:spcAft>
              <a:buClr>
                <a:schemeClr val="dk1"/>
              </a:buClr>
              <a:buSzPts val="2400"/>
              <a:buFont typeface="Arial"/>
              <a:buNone/>
            </a:pPr>
            <a:r>
              <a:rPr lang="en-AU" sz="2400"/>
              <a:t>Proportion of negatives </a:t>
            </a:r>
            <a:r>
              <a:rPr b="1" lang="en-AU" sz="2400"/>
              <a:t>incorrectly</a:t>
            </a:r>
            <a:r>
              <a:rPr lang="en-AU" sz="2400"/>
              <a:t> identified</a:t>
            </a:r>
            <a:endParaRPr/>
          </a:p>
          <a:p>
            <a:pPr indent="0" lvl="0" marL="0" rtl="0" algn="l">
              <a:lnSpc>
                <a:spcPct val="100000"/>
              </a:lnSpc>
              <a:spcBef>
                <a:spcPts val="1000"/>
              </a:spcBef>
              <a:spcAft>
                <a:spcPts val="0"/>
              </a:spcAft>
              <a:buClr>
                <a:schemeClr val="dk1"/>
              </a:buClr>
              <a:buSzPts val="2000"/>
              <a:buNone/>
            </a:pPr>
            <a:r>
              <a:t/>
            </a:r>
            <a:endParaRPr/>
          </a:p>
        </p:txBody>
      </p:sp>
      <p:pic>
        <p:nvPicPr>
          <p:cNvPr id="484" name="Google Shape;484;p55"/>
          <p:cNvPicPr preferRelativeResize="0"/>
          <p:nvPr/>
        </p:nvPicPr>
        <p:blipFill rotWithShape="1">
          <a:blip r:embed="rId3">
            <a:alphaModFix/>
          </a:blip>
          <a:srcRect b="34667" l="0" r="0" t="0"/>
          <a:stretch/>
        </p:blipFill>
        <p:spPr>
          <a:xfrm>
            <a:off x="7025640" y="681037"/>
            <a:ext cx="4415790" cy="5247631"/>
          </a:xfrm>
          <a:prstGeom prst="rect">
            <a:avLst/>
          </a:prstGeom>
          <a:noFill/>
          <a:ln>
            <a:noFill/>
          </a:ln>
        </p:spPr>
      </p:pic>
      <p:sp>
        <p:nvSpPr>
          <p:cNvPr id="485" name="Google Shape;485;p55"/>
          <p:cNvSpPr txBox="1"/>
          <p:nvPr/>
        </p:nvSpPr>
        <p:spPr>
          <a:xfrm>
            <a:off x="6004560" y="5928668"/>
            <a:ext cx="618744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600">
                <a:solidFill>
                  <a:schemeClr val="dk1"/>
                </a:solidFill>
                <a:latin typeface="Calibri"/>
                <a:ea typeface="Calibri"/>
                <a:cs typeface="Calibri"/>
                <a:sym typeface="Calibri"/>
              </a:rPr>
              <a:t>By FeanDoe - Modified version from Walber&amp;#039;s </a:t>
            </a:r>
            <a:br>
              <a:rPr lang="en-AU" sz="1600">
                <a:solidFill>
                  <a:schemeClr val="dk1"/>
                </a:solidFill>
                <a:latin typeface="Calibri"/>
                <a:ea typeface="Calibri"/>
                <a:cs typeface="Calibri"/>
                <a:sym typeface="Calibri"/>
              </a:rPr>
            </a:br>
            <a:r>
              <a:rPr lang="en-AU" sz="1600">
                <a:solidFill>
                  <a:schemeClr val="dk1"/>
                </a:solidFill>
                <a:latin typeface="Calibri"/>
                <a:ea typeface="Calibri"/>
                <a:cs typeface="Calibri"/>
                <a:sym typeface="Calibri"/>
              </a:rPr>
              <a:t>Precision and Recall </a:t>
            </a:r>
            <a:br>
              <a:rPr lang="en-AU" sz="1800">
                <a:solidFill>
                  <a:schemeClr val="dk1"/>
                </a:solidFill>
                <a:latin typeface="Calibri"/>
                <a:ea typeface="Calibri"/>
                <a:cs typeface="Calibri"/>
                <a:sym typeface="Calibri"/>
              </a:rPr>
            </a:br>
            <a:r>
              <a:rPr lang="en-AU" sz="1200">
                <a:solidFill>
                  <a:schemeClr val="dk1"/>
                </a:solidFill>
                <a:latin typeface="Calibri"/>
                <a:ea typeface="Calibri"/>
                <a:cs typeface="Calibri"/>
                <a:sym typeface="Calibri"/>
              </a:rPr>
              <a:t>https://commons.wikimedia.org/wiki/File:Precisionrecall.svg,  CC BY-SA 4.0, </a:t>
            </a:r>
            <a:br>
              <a:rPr lang="en-AU" sz="1200">
                <a:solidFill>
                  <a:schemeClr val="dk1"/>
                </a:solidFill>
                <a:latin typeface="Calibri"/>
                <a:ea typeface="Calibri"/>
                <a:cs typeface="Calibri"/>
                <a:sym typeface="Calibri"/>
              </a:rPr>
            </a:br>
            <a:r>
              <a:rPr lang="en-AU" sz="1200">
                <a:solidFill>
                  <a:schemeClr val="dk1"/>
                </a:solidFill>
                <a:latin typeface="Calibri"/>
                <a:ea typeface="Calibri"/>
                <a:cs typeface="Calibri"/>
                <a:sym typeface="Calibri"/>
              </a:rPr>
              <a:t>https://commons.wikimedia.org/w/index.php?curid=94134880</a:t>
            </a:r>
            <a:endParaRPr sz="1800">
              <a:solidFill>
                <a:schemeClr val="dk1"/>
              </a:solidFill>
              <a:latin typeface="Calibri"/>
              <a:ea typeface="Calibri"/>
              <a:cs typeface="Calibri"/>
              <a:sym typeface="Calibri"/>
            </a:endParaRPr>
          </a:p>
        </p:txBody>
      </p:sp>
      <p:sp>
        <p:nvSpPr>
          <p:cNvPr id="486" name="Google Shape;486;p55"/>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6"/>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Accuracy and balanced accuracy</a:t>
            </a:r>
            <a:endParaRPr/>
          </a:p>
        </p:txBody>
      </p:sp>
      <p:pic>
        <p:nvPicPr>
          <p:cNvPr descr="Graphical user interface&#10;&#10;Description automatically generated with medium confidence" id="492" name="Google Shape;492;p56"/>
          <p:cNvPicPr preferRelativeResize="0"/>
          <p:nvPr>
            <p:ph idx="1" type="body"/>
          </p:nvPr>
        </p:nvPicPr>
        <p:blipFill rotWithShape="1">
          <a:blip r:embed="rId3">
            <a:alphaModFix/>
          </a:blip>
          <a:srcRect b="0" l="0" r="0" t="0"/>
          <a:stretch/>
        </p:blipFill>
        <p:spPr>
          <a:xfrm>
            <a:off x="316356" y="1532415"/>
            <a:ext cx="11408400" cy="4377000"/>
          </a:xfrm>
          <a:prstGeom prst="rect">
            <a:avLst/>
          </a:prstGeom>
          <a:noFill/>
          <a:ln>
            <a:noFill/>
          </a:ln>
        </p:spPr>
      </p:pic>
      <p:sp>
        <p:nvSpPr>
          <p:cNvPr id="493" name="Google Shape;493;p56"/>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7"/>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But what about ROC curves and AUC</a:t>
            </a:r>
            <a:endParaRPr/>
          </a:p>
        </p:txBody>
      </p:sp>
      <p:sp>
        <p:nvSpPr>
          <p:cNvPr id="499" name="Google Shape;499;p57"/>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pic>
        <p:nvPicPr>
          <p:cNvPr descr="How to Use ROC Curves and Precision-Recall Curves for Classification in  Python" id="500" name="Google Shape;500;p57"/>
          <p:cNvPicPr preferRelativeResize="0"/>
          <p:nvPr/>
        </p:nvPicPr>
        <p:blipFill rotWithShape="1">
          <a:blip r:embed="rId3">
            <a:alphaModFix/>
          </a:blip>
          <a:srcRect b="0" l="0" r="0" t="0"/>
          <a:stretch/>
        </p:blipFill>
        <p:spPr>
          <a:xfrm>
            <a:off x="5002579" y="1334783"/>
            <a:ext cx="6380480" cy="4785360"/>
          </a:xfrm>
          <a:prstGeom prst="rect">
            <a:avLst/>
          </a:prstGeom>
          <a:noFill/>
          <a:ln>
            <a:noFill/>
          </a:ln>
        </p:spPr>
      </p:pic>
      <p:sp>
        <p:nvSpPr>
          <p:cNvPr id="501" name="Google Shape;501;p57"/>
          <p:cNvSpPr txBox="1"/>
          <p:nvPr/>
        </p:nvSpPr>
        <p:spPr>
          <a:xfrm>
            <a:off x="563881" y="2545080"/>
            <a:ext cx="408432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000">
                <a:solidFill>
                  <a:schemeClr val="dk1"/>
                </a:solidFill>
                <a:latin typeface="Calibri"/>
                <a:ea typeface="Calibri"/>
                <a:cs typeface="Calibri"/>
                <a:sym typeface="Calibri"/>
              </a:rPr>
              <a:t>Used everywhere! But what do we compute them?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8"/>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How to construct a ROC curve</a:t>
            </a:r>
            <a:endParaRPr/>
          </a:p>
        </p:txBody>
      </p:sp>
      <p:sp>
        <p:nvSpPr>
          <p:cNvPr id="507" name="Google Shape;507;p58"/>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pic>
        <p:nvPicPr>
          <p:cNvPr id="508" name="Google Shape;508;p58"/>
          <p:cNvPicPr preferRelativeResize="0"/>
          <p:nvPr/>
        </p:nvPicPr>
        <p:blipFill rotWithShape="1">
          <a:blip r:embed="rId3">
            <a:alphaModFix/>
          </a:blip>
          <a:srcRect b="25117" l="0" r="80125" t="0"/>
          <a:stretch/>
        </p:blipFill>
        <p:spPr>
          <a:xfrm>
            <a:off x="6840238" y="1706880"/>
            <a:ext cx="3357820" cy="5151120"/>
          </a:xfrm>
          <a:prstGeom prst="rect">
            <a:avLst/>
          </a:prstGeom>
          <a:noFill/>
          <a:ln>
            <a:noFill/>
          </a:ln>
        </p:spPr>
      </p:pic>
      <p:sp>
        <p:nvSpPr>
          <p:cNvPr id="509" name="Google Shape;509;p58"/>
          <p:cNvSpPr txBox="1"/>
          <p:nvPr>
            <p:ph idx="1" type="body"/>
          </p:nvPr>
        </p:nvSpPr>
        <p:spPr>
          <a:xfrm>
            <a:off x="316353" y="1532425"/>
            <a:ext cx="6040200" cy="43770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00000"/>
              </a:lnSpc>
              <a:spcBef>
                <a:spcPts val="0"/>
              </a:spcBef>
              <a:spcAft>
                <a:spcPts val="0"/>
              </a:spcAft>
              <a:buClr>
                <a:schemeClr val="dk1"/>
              </a:buClr>
              <a:buSzPct val="100000"/>
              <a:buNone/>
            </a:pPr>
            <a:r>
              <a:rPr lang="en-AU" sz="2800"/>
              <a:t>Imagine a binary classifier that outputs a continuous value</a:t>
            </a:r>
            <a:endParaRPr/>
          </a:p>
          <a:p>
            <a:pPr indent="-443865" lvl="0" marL="457200" rtl="0" algn="l">
              <a:lnSpc>
                <a:spcPct val="100000"/>
              </a:lnSpc>
              <a:spcBef>
                <a:spcPts val="1000"/>
              </a:spcBef>
              <a:spcAft>
                <a:spcPts val="0"/>
              </a:spcAft>
              <a:buClr>
                <a:schemeClr val="dk1"/>
              </a:buClr>
              <a:buSzPct val="100000"/>
              <a:buFont typeface="Arial"/>
              <a:buChar char="•"/>
            </a:pPr>
            <a:r>
              <a:rPr lang="en-AU" sz="2800"/>
              <a:t>Could be a probability or just a score</a:t>
            </a:r>
            <a:endParaRPr/>
          </a:p>
          <a:p>
            <a:pPr indent="0" lvl="0" marL="0" marR="0" rtl="0" algn="l">
              <a:lnSpc>
                <a:spcPct val="100000"/>
              </a:lnSpc>
              <a:spcBef>
                <a:spcPts val="1000"/>
              </a:spcBef>
              <a:spcAft>
                <a:spcPts val="0"/>
              </a:spcAft>
              <a:buClr>
                <a:schemeClr val="dk1"/>
              </a:buClr>
              <a:buSzPct val="100000"/>
              <a:buFont typeface="Arial"/>
              <a:buNone/>
            </a:pPr>
            <a:r>
              <a:rPr lang="en-AU" sz="2800"/>
              <a:t>To make a binary classification, we need to threshold the output into two classes. </a:t>
            </a:r>
            <a:endParaRPr/>
          </a:p>
          <a:p>
            <a:pPr indent="0" lvl="0" marL="0" marR="0" rtl="0" algn="l">
              <a:lnSpc>
                <a:spcPct val="100000"/>
              </a:lnSpc>
              <a:spcBef>
                <a:spcPts val="1000"/>
              </a:spcBef>
              <a:spcAft>
                <a:spcPts val="0"/>
              </a:spcAft>
              <a:buClr>
                <a:schemeClr val="dk1"/>
              </a:buClr>
              <a:buSzPct val="100000"/>
              <a:buFont typeface="Arial"/>
              <a:buNone/>
            </a:pPr>
            <a:r>
              <a:rPr lang="en-AU" sz="2800"/>
              <a:t>ROC Curve examines TPR and FPR at all thresholds</a:t>
            </a:r>
            <a:endParaRPr/>
          </a:p>
          <a:p>
            <a:pPr indent="0" lvl="0" marL="0" rtl="0" algn="l">
              <a:lnSpc>
                <a:spcPct val="100000"/>
              </a:lnSpc>
              <a:spcBef>
                <a:spcPts val="1000"/>
              </a:spcBef>
              <a:spcAft>
                <a:spcPts val="0"/>
              </a:spcAft>
              <a:buClr>
                <a:schemeClr val="dk1"/>
              </a:buClr>
              <a:buSzPct val="100000"/>
              <a:buNone/>
            </a:pPr>
            <a:r>
              <a:t/>
            </a:r>
            <a:endParaRPr sz="2400"/>
          </a:p>
          <a:p>
            <a:pPr indent="0" lvl="0" marL="0" rtl="0" algn="l">
              <a:lnSpc>
                <a:spcPct val="100000"/>
              </a:lnSpc>
              <a:spcBef>
                <a:spcPts val="1000"/>
              </a:spcBef>
              <a:spcAft>
                <a:spcPts val="0"/>
              </a:spcAft>
              <a:buClr>
                <a:schemeClr val="dk1"/>
              </a:buClr>
              <a:buSzPct val="68965"/>
              <a:buNone/>
            </a:pPr>
            <a:r>
              <a:t/>
            </a:r>
            <a:endParaRPr/>
          </a:p>
        </p:txBody>
      </p:sp>
      <p:sp>
        <p:nvSpPr>
          <p:cNvPr id="510" name="Google Shape;510;p58"/>
          <p:cNvSpPr txBox="1"/>
          <p:nvPr/>
        </p:nvSpPr>
        <p:spPr>
          <a:xfrm>
            <a:off x="63561" y="6172501"/>
            <a:ext cx="650748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https://towardsdatascience.com/understanding-the-roc-curve-in-three-visual-steps-795b1399481c#</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9"/>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How to construct a ROC curve</a:t>
            </a:r>
            <a:endParaRPr/>
          </a:p>
        </p:txBody>
      </p:sp>
      <p:sp>
        <p:nvSpPr>
          <p:cNvPr id="517" name="Google Shape;517;p59"/>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id="518" name="Google Shape;518;p59"/>
          <p:cNvPicPr preferRelativeResize="0"/>
          <p:nvPr/>
        </p:nvPicPr>
        <p:blipFill rotWithShape="1">
          <a:blip r:embed="rId3">
            <a:alphaModFix/>
          </a:blip>
          <a:srcRect b="27554" l="-722" r="39780" t="-2437"/>
          <a:stretch/>
        </p:blipFill>
        <p:spPr>
          <a:xfrm>
            <a:off x="271798" y="1386506"/>
            <a:ext cx="10296000" cy="5151120"/>
          </a:xfrm>
          <a:prstGeom prst="rect">
            <a:avLst/>
          </a:prstGeom>
          <a:noFill/>
          <a:ln>
            <a:noFill/>
          </a:ln>
        </p:spPr>
      </p:pic>
      <p:sp>
        <p:nvSpPr>
          <p:cNvPr id="519" name="Google Shape;519;p59"/>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0"/>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How to construct a ROC curve</a:t>
            </a:r>
            <a:endParaRPr/>
          </a:p>
        </p:txBody>
      </p:sp>
      <p:sp>
        <p:nvSpPr>
          <p:cNvPr id="526" name="Google Shape;526;p60"/>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id="527" name="Google Shape;527;p60"/>
          <p:cNvPicPr preferRelativeResize="0"/>
          <p:nvPr/>
        </p:nvPicPr>
        <p:blipFill rotWithShape="1">
          <a:blip r:embed="rId3">
            <a:alphaModFix/>
          </a:blip>
          <a:srcRect b="-10555" l="-722" r="1302" t="-2437"/>
          <a:stretch/>
        </p:blipFill>
        <p:spPr>
          <a:xfrm>
            <a:off x="213359" y="1449014"/>
            <a:ext cx="11425431" cy="5287065"/>
          </a:xfrm>
          <a:prstGeom prst="rect">
            <a:avLst/>
          </a:prstGeom>
          <a:noFill/>
          <a:ln>
            <a:noFill/>
          </a:ln>
        </p:spPr>
      </p:pic>
      <p:sp>
        <p:nvSpPr>
          <p:cNvPr id="528" name="Google Shape;528;p60"/>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1"/>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How to construct a ROC curve</a:t>
            </a:r>
            <a:endParaRPr/>
          </a:p>
        </p:txBody>
      </p:sp>
      <p:sp>
        <p:nvSpPr>
          <p:cNvPr id="535" name="Google Shape;535;p61"/>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id="536" name="Google Shape;536;p61"/>
          <p:cNvPicPr preferRelativeResize="0"/>
          <p:nvPr/>
        </p:nvPicPr>
        <p:blipFill rotWithShape="1">
          <a:blip r:embed="rId3">
            <a:alphaModFix/>
          </a:blip>
          <a:srcRect b="0" l="0" r="0" t="0"/>
          <a:stretch/>
        </p:blipFill>
        <p:spPr>
          <a:xfrm>
            <a:off x="1896000" y="1374885"/>
            <a:ext cx="9997440" cy="5162741"/>
          </a:xfrm>
          <a:prstGeom prst="rect">
            <a:avLst/>
          </a:prstGeom>
          <a:noFill/>
          <a:ln>
            <a:noFill/>
          </a:ln>
        </p:spPr>
      </p:pic>
      <p:sp>
        <p:nvSpPr>
          <p:cNvPr id="537" name="Google Shape;537;p61"/>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Aim of this workshop	</a:t>
            </a:r>
            <a:endParaRPr/>
          </a:p>
        </p:txBody>
      </p:sp>
      <p:sp>
        <p:nvSpPr>
          <p:cNvPr id="195" name="Google Shape;195;p26"/>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lang="en-AU" sz="2400"/>
              <a:t>By the end of this </a:t>
            </a:r>
            <a:r>
              <a:rPr b="1" i="1" lang="en-AU" sz="2400" u="sng"/>
              <a:t>two day</a:t>
            </a:r>
            <a:r>
              <a:rPr b="1" lang="en-AU" sz="2400"/>
              <a:t> workshop, you should be able to:</a:t>
            </a:r>
            <a:r>
              <a:rPr lang="en-AU" sz="2400"/>
              <a:t> </a:t>
            </a:r>
            <a:endParaRPr/>
          </a:p>
          <a:p>
            <a:pPr indent="-342900" lvl="0" marL="342900" rtl="0" algn="l">
              <a:lnSpc>
                <a:spcPct val="100000"/>
              </a:lnSpc>
              <a:spcBef>
                <a:spcPts val="1000"/>
              </a:spcBef>
              <a:spcAft>
                <a:spcPts val="0"/>
              </a:spcAft>
              <a:buClr>
                <a:schemeClr val="dk1"/>
              </a:buClr>
              <a:buSzPts val="2400"/>
              <a:buFont typeface="Arial"/>
              <a:buChar char="•"/>
            </a:pPr>
            <a:r>
              <a:rPr lang="en-AU" sz="2400"/>
              <a:t>Give a high-level description of what machine learning is and what it can do</a:t>
            </a:r>
            <a:endParaRPr/>
          </a:p>
          <a:p>
            <a:pPr indent="-342900" lvl="0" marL="342900" rtl="0" algn="l">
              <a:lnSpc>
                <a:spcPct val="100000"/>
              </a:lnSpc>
              <a:spcBef>
                <a:spcPts val="1000"/>
              </a:spcBef>
              <a:spcAft>
                <a:spcPts val="0"/>
              </a:spcAft>
              <a:buClr>
                <a:schemeClr val="dk1"/>
              </a:buClr>
              <a:buSzPts val="2400"/>
              <a:buFont typeface="Arial"/>
              <a:buChar char="•"/>
            </a:pPr>
            <a:r>
              <a:rPr lang="en-AU" sz="2400"/>
              <a:t>Understand the basics of evaluating </a:t>
            </a:r>
            <a:r>
              <a:rPr b="1" lang="en-AU" sz="2400"/>
              <a:t>supervised</a:t>
            </a:r>
            <a:r>
              <a:rPr lang="en-AU" sz="2400"/>
              <a:t> machine learning models</a:t>
            </a:r>
            <a:endParaRPr/>
          </a:p>
          <a:p>
            <a:pPr indent="-342900" lvl="0" marL="342900" rtl="0" algn="l">
              <a:lnSpc>
                <a:spcPct val="100000"/>
              </a:lnSpc>
              <a:spcBef>
                <a:spcPts val="1000"/>
              </a:spcBef>
              <a:spcAft>
                <a:spcPts val="0"/>
              </a:spcAft>
              <a:buClr>
                <a:schemeClr val="dk1"/>
              </a:buClr>
              <a:buSzPts val="2400"/>
              <a:buFont typeface="Arial"/>
              <a:buChar char="•"/>
            </a:pPr>
            <a:r>
              <a:rPr lang="en-AU" sz="2400"/>
              <a:t>Recognise when evaluation of machine learning models might be optimistically biased</a:t>
            </a:r>
            <a:endParaRPr/>
          </a:p>
          <a:p>
            <a:pPr indent="-342900" lvl="0" marL="342900" rtl="0" algn="l">
              <a:lnSpc>
                <a:spcPct val="100000"/>
              </a:lnSpc>
              <a:spcBef>
                <a:spcPts val="1000"/>
              </a:spcBef>
              <a:spcAft>
                <a:spcPts val="0"/>
              </a:spcAft>
              <a:buClr>
                <a:schemeClr val="dk1"/>
              </a:buClr>
              <a:buSzPts val="2400"/>
              <a:buFont typeface="Arial"/>
              <a:buChar char="•"/>
            </a:pPr>
            <a:r>
              <a:rPr lang="en-AU" sz="2400"/>
              <a:t>Have a passing familiarity with different models and metrics </a:t>
            </a:r>
            <a:endParaRPr/>
          </a:p>
          <a:p>
            <a:pPr indent="-342900" lvl="0" marL="342900" rtl="0" algn="l">
              <a:lnSpc>
                <a:spcPct val="100000"/>
              </a:lnSpc>
              <a:spcBef>
                <a:spcPts val="1000"/>
              </a:spcBef>
              <a:spcAft>
                <a:spcPts val="0"/>
              </a:spcAft>
              <a:buClr>
                <a:schemeClr val="dk1"/>
              </a:buClr>
              <a:buSzPts val="2400"/>
              <a:buFont typeface="Arial"/>
              <a:buChar char="•"/>
            </a:pPr>
            <a:r>
              <a:rPr lang="en-AU" sz="2400"/>
              <a:t>Play around with some basic R code for implementing machine learning pipelines</a:t>
            </a:r>
            <a:endParaRPr/>
          </a:p>
          <a:p>
            <a:pPr indent="-190500" lvl="0" marL="342900" rtl="0" algn="l">
              <a:lnSpc>
                <a:spcPct val="100000"/>
              </a:lnSpc>
              <a:spcBef>
                <a:spcPts val="1000"/>
              </a:spcBef>
              <a:spcAft>
                <a:spcPts val="0"/>
              </a:spcAft>
              <a:buClr>
                <a:schemeClr val="dk1"/>
              </a:buClr>
              <a:buSzPts val="2400"/>
              <a:buFont typeface="Arial"/>
              <a:buNone/>
            </a:pPr>
            <a:r>
              <a:t/>
            </a:r>
            <a:endParaRPr sz="2400"/>
          </a:p>
        </p:txBody>
      </p:sp>
      <p:sp>
        <p:nvSpPr>
          <p:cNvPr id="196" name="Google Shape;196;p26"/>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2"/>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Georgia"/>
              <a:buNone/>
            </a:pPr>
            <a:r>
              <a:rPr lang="en-AU" sz="3600"/>
              <a:t>Receiver operating characteristic </a:t>
            </a:r>
            <a:br>
              <a:rPr lang="en-AU" sz="3600"/>
            </a:br>
            <a:r>
              <a:rPr lang="en-AU" sz="3600"/>
              <a:t>curve (ROC) &amp; area under curves (AUC)</a:t>
            </a:r>
            <a:endParaRPr/>
          </a:p>
        </p:txBody>
      </p:sp>
      <p:pic>
        <p:nvPicPr>
          <p:cNvPr id="543" name="Google Shape;543;p62"/>
          <p:cNvPicPr preferRelativeResize="0"/>
          <p:nvPr/>
        </p:nvPicPr>
        <p:blipFill rotWithShape="1">
          <a:blip r:embed="rId3">
            <a:alphaModFix/>
          </a:blip>
          <a:srcRect b="0" l="0" r="0" t="0"/>
          <a:stretch/>
        </p:blipFill>
        <p:spPr>
          <a:xfrm>
            <a:off x="1112520" y="1799352"/>
            <a:ext cx="9080976" cy="4540488"/>
          </a:xfrm>
          <a:prstGeom prst="rect">
            <a:avLst/>
          </a:prstGeom>
          <a:noFill/>
          <a:ln>
            <a:noFill/>
          </a:ln>
        </p:spPr>
      </p:pic>
      <p:sp>
        <p:nvSpPr>
          <p:cNvPr id="544" name="Google Shape;544;p62"/>
          <p:cNvSpPr txBox="1"/>
          <p:nvPr/>
        </p:nvSpPr>
        <p:spPr>
          <a:xfrm>
            <a:off x="1112520" y="6339840"/>
            <a:ext cx="8658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https://paulvanderlaken.com/2019/08/16/roc-auc-precision-and-recall-visually-explained/</a:t>
            </a:r>
            <a:endParaRPr/>
          </a:p>
        </p:txBody>
      </p:sp>
      <p:sp>
        <p:nvSpPr>
          <p:cNvPr id="545" name="Google Shape;545;p62"/>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000"/>
              <a:buNone/>
            </a:pPr>
            <a:r>
              <a:rPr lang="en-AU"/>
              <a:t>Imagine a classifier that outputs a scores. How do we evaluate?</a:t>
            </a:r>
            <a:endParaRPr/>
          </a:p>
        </p:txBody>
      </p:sp>
      <p:sp>
        <p:nvSpPr>
          <p:cNvPr id="546" name="Google Shape;546;p62"/>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3"/>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Which metric to pick is context specific</a:t>
            </a:r>
            <a:endParaRPr/>
          </a:p>
        </p:txBody>
      </p:sp>
      <p:sp>
        <p:nvSpPr>
          <p:cNvPr id="552" name="Google Shape;552;p63"/>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lang="en-AU" sz="2800"/>
              <a:t>Accuracy and AUC are measures of performance overall</a:t>
            </a:r>
            <a:endParaRPr/>
          </a:p>
          <a:p>
            <a:pPr indent="0" lvl="0" marL="0" marR="0" rtl="0" algn="l">
              <a:lnSpc>
                <a:spcPct val="100000"/>
              </a:lnSpc>
              <a:spcBef>
                <a:spcPts val="1000"/>
              </a:spcBef>
              <a:spcAft>
                <a:spcPts val="0"/>
              </a:spcAft>
              <a:buClr>
                <a:schemeClr val="dk1"/>
              </a:buClr>
              <a:buSzPts val="2800"/>
              <a:buFont typeface="Arial"/>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In screening, we may only be interested in very high or very low risk individuals</a:t>
            </a:r>
            <a:endParaRPr/>
          </a:p>
          <a:p>
            <a:pPr indent="0" lvl="0" marL="0" marR="0" rtl="0" algn="l">
              <a:lnSpc>
                <a:spcPct val="100000"/>
              </a:lnSpc>
              <a:spcBef>
                <a:spcPts val="1000"/>
              </a:spcBef>
              <a:spcAft>
                <a:spcPts val="0"/>
              </a:spcAft>
              <a:buClr>
                <a:schemeClr val="dk1"/>
              </a:buClr>
              <a:buSzPts val="2800"/>
              <a:buFont typeface="Arial"/>
              <a:buNone/>
            </a:pPr>
            <a:r>
              <a:rPr lang="en-AU" sz="2800"/>
              <a:t>	Here, PPV and NPV may be more interesting</a:t>
            </a:r>
            <a:endParaRPr/>
          </a:p>
          <a:p>
            <a:pPr indent="0" lvl="0" marL="0" marR="0" rtl="0" algn="l">
              <a:lnSpc>
                <a:spcPct val="100000"/>
              </a:lnSpc>
              <a:spcBef>
                <a:spcPts val="1000"/>
              </a:spcBef>
              <a:spcAft>
                <a:spcPts val="0"/>
              </a:spcAft>
              <a:buClr>
                <a:schemeClr val="dk1"/>
              </a:buClr>
              <a:buSzPts val="2800"/>
              <a:buFont typeface="Arial"/>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Costs can also be integrated into these scores to incorporate the cost of measurements or mis-labelling</a:t>
            </a:r>
            <a:endParaRPr/>
          </a:p>
        </p:txBody>
      </p:sp>
      <p:sp>
        <p:nvSpPr>
          <p:cNvPr id="553" name="Google Shape;553;p63"/>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sz="1400">
                <a:solidFill>
                  <a:srgbClr val="000000"/>
                </a:solidFill>
              </a:rPr>
              <a:t>‹#›</a:t>
            </a:fld>
            <a:endParaRPr sz="1400">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4800"/>
              <a:buFont typeface="Georgia"/>
              <a:buNone/>
            </a:pPr>
            <a:r>
              <a:rPr lang="en-AU" sz="4800"/>
              <a:t>A 4 minutes tour of machine learning models</a:t>
            </a:r>
            <a:endParaRPr/>
          </a:p>
        </p:txBody>
      </p:sp>
      <p:sp>
        <p:nvSpPr>
          <p:cNvPr id="559" name="Google Shape;559;p6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888888"/>
              </a:buClr>
              <a:buSzPts val="24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5"/>
          <p:cNvSpPr txBox="1"/>
          <p:nvPr/>
        </p:nvSpPr>
        <p:spPr>
          <a:xfrm>
            <a:off x="3051313" y="3244334"/>
            <a:ext cx="61026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66" name="Google Shape;566;p65"/>
          <p:cNvPicPr preferRelativeResize="0"/>
          <p:nvPr>
            <p:ph idx="1" type="body"/>
          </p:nvPr>
        </p:nvPicPr>
        <p:blipFill rotWithShape="1">
          <a:blip r:embed="rId3">
            <a:alphaModFix/>
          </a:blip>
          <a:srcRect b="0" l="0" r="53792" t="0"/>
          <a:stretch/>
        </p:blipFill>
        <p:spPr>
          <a:xfrm>
            <a:off x="7727676" y="1532425"/>
            <a:ext cx="3996900" cy="2341500"/>
          </a:xfrm>
          <a:prstGeom prst="rect">
            <a:avLst/>
          </a:prstGeom>
          <a:noFill/>
          <a:ln>
            <a:noFill/>
          </a:ln>
        </p:spPr>
      </p:pic>
      <p:sp>
        <p:nvSpPr>
          <p:cNvPr id="567" name="Google Shape;567;p65"/>
          <p:cNvSpPr txBox="1"/>
          <p:nvPr/>
        </p:nvSpPr>
        <p:spPr>
          <a:xfrm>
            <a:off x="-1487971" y="1760497"/>
            <a:ext cx="6728792" cy="584775"/>
          </a:xfrm>
          <a:prstGeom prst="rect">
            <a:avLst/>
          </a:prstGeom>
          <a:blipFill rotWithShape="1">
            <a:blip r:embed="rId4">
              <a:alphaModFix/>
            </a:blip>
            <a:stretch>
              <a:fillRect b="-1914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800">
                <a:latin typeface="Calibri"/>
                <a:ea typeface="Calibri"/>
                <a:cs typeface="Calibri"/>
                <a:sym typeface="Calibri"/>
              </a:rPr>
              <a:t> </a:t>
            </a:r>
            <a:endParaRPr/>
          </a:p>
        </p:txBody>
      </p:sp>
      <p:sp>
        <p:nvSpPr>
          <p:cNvPr id="568" name="Google Shape;568;p65"/>
          <p:cNvSpPr txBox="1"/>
          <p:nvPr/>
        </p:nvSpPr>
        <p:spPr>
          <a:xfrm>
            <a:off x="750406" y="2588998"/>
            <a:ext cx="6466707" cy="1569660"/>
          </a:xfrm>
          <a:prstGeom prst="rect">
            <a:avLst/>
          </a:prstGeom>
          <a:blipFill rotWithShape="1">
            <a:blip r:embed="rId5">
              <a:alphaModFix/>
            </a:blip>
            <a:stretch>
              <a:fillRect b="0" l="-2352" r="0" t="-564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800">
                <a:latin typeface="Calibri"/>
                <a:ea typeface="Calibri"/>
                <a:cs typeface="Calibri"/>
                <a:sym typeface="Calibri"/>
              </a:rPr>
              <a:t> </a:t>
            </a:r>
            <a:endParaRPr/>
          </a:p>
        </p:txBody>
      </p:sp>
      <p:pic>
        <p:nvPicPr>
          <p:cNvPr id="569" name="Google Shape;569;p65"/>
          <p:cNvPicPr preferRelativeResize="0"/>
          <p:nvPr/>
        </p:nvPicPr>
        <p:blipFill rotWithShape="1">
          <a:blip r:embed="rId3">
            <a:alphaModFix/>
          </a:blip>
          <a:srcRect b="0" l="53792" r="0" t="0"/>
          <a:stretch/>
        </p:blipFill>
        <p:spPr>
          <a:xfrm>
            <a:off x="7727673" y="3666216"/>
            <a:ext cx="3273287" cy="3191784"/>
          </a:xfrm>
          <a:prstGeom prst="rect">
            <a:avLst/>
          </a:prstGeom>
          <a:noFill/>
          <a:ln>
            <a:noFill/>
          </a:ln>
        </p:spPr>
      </p:pic>
      <p:sp>
        <p:nvSpPr>
          <p:cNvPr id="570" name="Google Shape;570;p65"/>
          <p:cNvSpPr txBox="1"/>
          <p:nvPr/>
        </p:nvSpPr>
        <p:spPr>
          <a:xfrm>
            <a:off x="750406" y="4435031"/>
            <a:ext cx="5543441"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3200">
                <a:solidFill>
                  <a:schemeClr val="dk1"/>
                </a:solidFill>
                <a:latin typeface="Calibri"/>
                <a:ea typeface="Calibri"/>
                <a:cs typeface="Calibri"/>
                <a:sym typeface="Calibri"/>
              </a:rPr>
              <a:t>Problematic when: </a:t>
            </a:r>
            <a:endParaRPr/>
          </a:p>
          <a:p>
            <a:pPr indent="-457200" lvl="0" marL="457200" marR="0" rtl="0" algn="l">
              <a:spcBef>
                <a:spcPts val="0"/>
              </a:spcBef>
              <a:spcAft>
                <a:spcPts val="0"/>
              </a:spcAft>
              <a:buClr>
                <a:schemeClr val="dk1"/>
              </a:buClr>
              <a:buSzPts val="3200"/>
              <a:buFont typeface="Arial"/>
              <a:buChar char="•"/>
            </a:pPr>
            <a:r>
              <a:rPr lang="en-AU" sz="3200">
                <a:solidFill>
                  <a:schemeClr val="dk1"/>
                </a:solidFill>
                <a:latin typeface="Calibri"/>
                <a:ea typeface="Calibri"/>
                <a:cs typeface="Calibri"/>
                <a:sym typeface="Calibri"/>
              </a:rPr>
              <a:t># features &gt; # samples</a:t>
            </a:r>
            <a:endParaRPr/>
          </a:p>
          <a:p>
            <a:pPr indent="-457200" lvl="0" marL="457200" marR="0" rtl="0" algn="l">
              <a:spcBef>
                <a:spcPts val="0"/>
              </a:spcBef>
              <a:spcAft>
                <a:spcPts val="0"/>
              </a:spcAft>
              <a:buClr>
                <a:schemeClr val="dk1"/>
              </a:buClr>
              <a:buSzPts val="3200"/>
              <a:buFont typeface="Arial"/>
              <a:buChar char="•"/>
            </a:pPr>
            <a:r>
              <a:rPr lang="en-AU" sz="3200">
                <a:solidFill>
                  <a:schemeClr val="dk1"/>
                </a:solidFill>
                <a:latin typeface="Calibri"/>
                <a:ea typeface="Calibri"/>
                <a:cs typeface="Calibri"/>
                <a:sym typeface="Calibri"/>
              </a:rPr>
              <a:t>features are highly correlated</a:t>
            </a:r>
            <a:endParaRPr/>
          </a:p>
          <a:p>
            <a:pPr indent="0" lvl="0" marL="0" marR="0" rtl="0" algn="l">
              <a:spcBef>
                <a:spcPts val="0"/>
              </a:spcBef>
              <a:spcAft>
                <a:spcPts val="0"/>
              </a:spcAft>
              <a:buNone/>
            </a:pPr>
            <a:r>
              <a:rPr lang="en-AU" sz="3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571" name="Google Shape;571;p65"/>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Linear (or Logistic) regression</a:t>
            </a:r>
            <a:endParaRPr/>
          </a:p>
        </p:txBody>
      </p:sp>
      <p:sp>
        <p:nvSpPr>
          <p:cNvPr id="572" name="Google Shape;572;p65"/>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6"/>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Penalized regression</a:t>
            </a:r>
            <a:endParaRPr/>
          </a:p>
        </p:txBody>
      </p:sp>
      <p:sp>
        <p:nvSpPr>
          <p:cNvPr id="579" name="Google Shape;579;p66"/>
          <p:cNvSpPr txBox="1"/>
          <p:nvPr/>
        </p:nvSpPr>
        <p:spPr>
          <a:xfrm>
            <a:off x="1143662" y="1455335"/>
            <a:ext cx="7172156" cy="1191288"/>
          </a:xfrm>
          <a:prstGeom prst="rect">
            <a:avLst/>
          </a:prstGeom>
          <a:blipFill rotWithShape="1">
            <a:blip r:embed="rId3">
              <a:alphaModFix/>
            </a:blip>
            <a:stretch>
              <a:fillRect b="-4208" l="-2123" r="-529" t="-631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800">
                <a:latin typeface="Calibri"/>
                <a:ea typeface="Calibri"/>
                <a:cs typeface="Calibri"/>
                <a:sym typeface="Calibri"/>
              </a:rPr>
              <a:t> </a:t>
            </a:r>
            <a:endParaRPr/>
          </a:p>
        </p:txBody>
      </p:sp>
      <p:sp>
        <p:nvSpPr>
          <p:cNvPr id="580" name="Google Shape;580;p66"/>
          <p:cNvSpPr/>
          <p:nvPr/>
        </p:nvSpPr>
        <p:spPr>
          <a:xfrm rot="-5400000">
            <a:off x="2044624" y="1927877"/>
            <a:ext cx="547025" cy="1984513"/>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81" name="Google Shape;581;p66"/>
          <p:cNvSpPr/>
          <p:nvPr/>
        </p:nvSpPr>
        <p:spPr>
          <a:xfrm rot="-5400000">
            <a:off x="4647021" y="2462933"/>
            <a:ext cx="547025" cy="914398"/>
          </a:xfrm>
          <a:prstGeom prst="lef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66"/>
          <p:cNvSpPr txBox="1"/>
          <p:nvPr/>
        </p:nvSpPr>
        <p:spPr>
          <a:xfrm>
            <a:off x="1779767" y="3442125"/>
            <a:ext cx="136447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2400">
                <a:solidFill>
                  <a:srgbClr val="C00000"/>
                </a:solidFill>
                <a:latin typeface="Calibri"/>
                <a:ea typeface="Calibri"/>
                <a:cs typeface="Calibri"/>
                <a:sym typeface="Calibri"/>
              </a:rPr>
              <a:t>Model fit</a:t>
            </a:r>
            <a:endParaRPr/>
          </a:p>
        </p:txBody>
      </p:sp>
      <p:sp>
        <p:nvSpPr>
          <p:cNvPr id="583" name="Google Shape;583;p66"/>
          <p:cNvSpPr txBox="1"/>
          <p:nvPr/>
        </p:nvSpPr>
        <p:spPr>
          <a:xfrm>
            <a:off x="4330651" y="3378313"/>
            <a:ext cx="34755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2400">
                <a:solidFill>
                  <a:schemeClr val="accent4"/>
                </a:solidFill>
                <a:latin typeface="Calibri"/>
                <a:ea typeface="Calibri"/>
                <a:cs typeface="Calibri"/>
                <a:sym typeface="Calibri"/>
              </a:rPr>
              <a:t>Penalize large coefficients</a:t>
            </a:r>
            <a:endParaRPr/>
          </a:p>
        </p:txBody>
      </p:sp>
      <p:cxnSp>
        <p:nvCxnSpPr>
          <p:cNvPr id="584" name="Google Shape;584;p66"/>
          <p:cNvCxnSpPr/>
          <p:nvPr/>
        </p:nvCxnSpPr>
        <p:spPr>
          <a:xfrm flipH="1" rot="10800000">
            <a:off x="3794266" y="2646619"/>
            <a:ext cx="331136" cy="1026338"/>
          </a:xfrm>
          <a:prstGeom prst="straightConnector1">
            <a:avLst/>
          </a:prstGeom>
          <a:noFill/>
          <a:ln cap="flat" cmpd="sng" w="9525">
            <a:solidFill>
              <a:schemeClr val="accent1"/>
            </a:solidFill>
            <a:prstDash val="solid"/>
            <a:miter lim="800000"/>
            <a:headEnd len="sm" w="sm" type="none"/>
            <a:tailEnd len="med" w="med" type="triangle"/>
          </a:ln>
        </p:spPr>
      </p:cxnSp>
      <p:sp>
        <p:nvSpPr>
          <p:cNvPr id="585" name="Google Shape;585;p66"/>
          <p:cNvSpPr txBox="1"/>
          <p:nvPr/>
        </p:nvSpPr>
        <p:spPr>
          <a:xfrm>
            <a:off x="2573567" y="3837907"/>
            <a:ext cx="310367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2400">
                <a:solidFill>
                  <a:schemeClr val="accent1"/>
                </a:solidFill>
                <a:latin typeface="Calibri"/>
                <a:ea typeface="Calibri"/>
                <a:cs typeface="Calibri"/>
                <a:sym typeface="Calibri"/>
              </a:rPr>
              <a:t>Controlling parameter!</a:t>
            </a:r>
            <a:endParaRPr/>
          </a:p>
        </p:txBody>
      </p:sp>
      <p:sp>
        <p:nvSpPr>
          <p:cNvPr id="586" name="Google Shape;586;p66"/>
          <p:cNvSpPr txBox="1"/>
          <p:nvPr/>
        </p:nvSpPr>
        <p:spPr>
          <a:xfrm>
            <a:off x="532041" y="4404647"/>
            <a:ext cx="11127918" cy="2167132"/>
          </a:xfrm>
          <a:prstGeom prst="rect">
            <a:avLst/>
          </a:prstGeom>
          <a:blipFill rotWithShape="1">
            <a:blip r:embed="rId4">
              <a:alphaModFix/>
            </a:blip>
            <a:stretch>
              <a:fillRect b="0" l="0" r="0" t="-233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1800">
                <a:latin typeface="Calibri"/>
                <a:ea typeface="Calibri"/>
                <a:cs typeface="Calibri"/>
                <a:sym typeface="Calibri"/>
              </a:rPr>
              <a:t> </a:t>
            </a:r>
            <a:endParaRPr/>
          </a:p>
        </p:txBody>
      </p:sp>
      <p:sp>
        <p:nvSpPr>
          <p:cNvPr id="587" name="Google Shape;587;p66"/>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7"/>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Decision tree</a:t>
            </a:r>
            <a:endParaRPr/>
          </a:p>
        </p:txBody>
      </p:sp>
      <p:sp>
        <p:nvSpPr>
          <p:cNvPr id="594" name="Google Shape;594;p67"/>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00000"/>
              </a:lnSpc>
              <a:spcBef>
                <a:spcPts val="0"/>
              </a:spcBef>
              <a:spcAft>
                <a:spcPts val="0"/>
              </a:spcAft>
              <a:buClr>
                <a:schemeClr val="dk1"/>
              </a:buClr>
              <a:buSzPts val="2000"/>
              <a:buFont typeface="Arial"/>
              <a:buNone/>
            </a:pPr>
            <a:r>
              <a:rPr lang="en-AU"/>
              <a:t>Pros: </a:t>
            </a:r>
            <a:endParaRPr/>
          </a:p>
          <a:p>
            <a:pPr indent="-216000" lvl="1" marL="216000" rtl="0" algn="l">
              <a:lnSpc>
                <a:spcPct val="100000"/>
              </a:lnSpc>
              <a:spcBef>
                <a:spcPts val="500"/>
              </a:spcBef>
              <a:spcAft>
                <a:spcPts val="0"/>
              </a:spcAft>
              <a:buClr>
                <a:schemeClr val="dk1"/>
              </a:buClr>
              <a:buSzPts val="2000"/>
              <a:buChar char="○"/>
            </a:pPr>
            <a:r>
              <a:rPr lang="en-AU"/>
              <a:t>Very flexible modelling family</a:t>
            </a:r>
            <a:endParaRPr/>
          </a:p>
          <a:p>
            <a:pPr indent="-216000" lvl="1" marL="216000" rtl="0" algn="l">
              <a:lnSpc>
                <a:spcPct val="100000"/>
              </a:lnSpc>
              <a:spcBef>
                <a:spcPts val="500"/>
              </a:spcBef>
              <a:spcAft>
                <a:spcPts val="0"/>
              </a:spcAft>
              <a:buClr>
                <a:schemeClr val="dk1"/>
              </a:buClr>
              <a:buSzPts val="2000"/>
              <a:buChar char="○"/>
            </a:pPr>
            <a:r>
              <a:rPr lang="en-AU"/>
              <a:t>Make no assumptions about </a:t>
            </a:r>
            <a:br>
              <a:rPr lang="en-AU"/>
            </a:br>
            <a:r>
              <a:rPr lang="en-AU"/>
              <a:t>relationship between features </a:t>
            </a:r>
            <a:br>
              <a:rPr lang="en-AU"/>
            </a:br>
            <a:r>
              <a:rPr lang="en-AU"/>
              <a:t>and target</a:t>
            </a:r>
            <a:endParaRPr/>
          </a:p>
          <a:p>
            <a:pPr indent="-216000" lvl="1" marL="216000" rtl="0" algn="l">
              <a:lnSpc>
                <a:spcPct val="100000"/>
              </a:lnSpc>
              <a:spcBef>
                <a:spcPts val="500"/>
              </a:spcBef>
              <a:spcAft>
                <a:spcPts val="0"/>
              </a:spcAft>
              <a:buClr>
                <a:schemeClr val="dk1"/>
              </a:buClr>
              <a:buSzPts val="2000"/>
              <a:buChar char="○"/>
            </a:pPr>
            <a:r>
              <a:rPr lang="en-AU"/>
              <a:t>Easy to visualise</a:t>
            </a:r>
            <a:endParaRPr/>
          </a:p>
          <a:p>
            <a:pPr indent="0" lvl="0" marL="0" marR="0" rtl="0" algn="l">
              <a:lnSpc>
                <a:spcPct val="100000"/>
              </a:lnSpc>
              <a:spcBef>
                <a:spcPts val="1000"/>
              </a:spcBef>
              <a:spcAft>
                <a:spcPts val="0"/>
              </a:spcAft>
              <a:buClr>
                <a:schemeClr val="dk1"/>
              </a:buClr>
              <a:buSzPts val="2000"/>
              <a:buFont typeface="Arial"/>
              <a:buNone/>
            </a:pPr>
            <a:r>
              <a:rPr lang="en-AU"/>
              <a:t>Con:</a:t>
            </a:r>
            <a:endParaRPr/>
          </a:p>
          <a:p>
            <a:pPr indent="-216000" lvl="1" marL="216000" rtl="0" algn="l">
              <a:lnSpc>
                <a:spcPct val="100000"/>
              </a:lnSpc>
              <a:spcBef>
                <a:spcPts val="500"/>
              </a:spcBef>
              <a:spcAft>
                <a:spcPts val="0"/>
              </a:spcAft>
              <a:buClr>
                <a:schemeClr val="dk1"/>
              </a:buClr>
              <a:buSzPts val="2000"/>
              <a:buChar char="○"/>
            </a:pPr>
            <a:r>
              <a:rPr lang="en-AU"/>
              <a:t>Tend to under or overfit</a:t>
            </a:r>
            <a:endParaRPr/>
          </a:p>
          <a:p>
            <a:pPr indent="-216000" lvl="1" marL="216000" rtl="0" algn="l">
              <a:lnSpc>
                <a:spcPct val="100000"/>
              </a:lnSpc>
              <a:spcBef>
                <a:spcPts val="500"/>
              </a:spcBef>
              <a:spcAft>
                <a:spcPts val="0"/>
              </a:spcAft>
              <a:buClr>
                <a:schemeClr val="dk1"/>
              </a:buClr>
              <a:buSzPts val="2000"/>
              <a:buChar char="○"/>
            </a:pPr>
            <a:r>
              <a:rPr lang="en-AU"/>
              <a:t>Very sensitive to small changes in</a:t>
            </a:r>
            <a:br>
              <a:rPr lang="en-AU"/>
            </a:br>
            <a:r>
              <a:rPr lang="en-AU"/>
              <a:t>the data</a:t>
            </a:r>
            <a:br>
              <a:rPr lang="en-AU"/>
            </a:br>
            <a:endParaRPr/>
          </a:p>
          <a:p>
            <a:pPr indent="0" lvl="1" marL="457200" rtl="0" algn="l">
              <a:lnSpc>
                <a:spcPct val="100000"/>
              </a:lnSpc>
              <a:spcBef>
                <a:spcPts val="500"/>
              </a:spcBef>
              <a:spcAft>
                <a:spcPts val="0"/>
              </a:spcAft>
              <a:buClr>
                <a:schemeClr val="dk1"/>
              </a:buClr>
              <a:buSzPts val="2000"/>
              <a:buNone/>
            </a:pPr>
            <a:r>
              <a:t/>
            </a:r>
            <a:endParaRPr/>
          </a:p>
        </p:txBody>
      </p:sp>
      <p:pic>
        <p:nvPicPr>
          <p:cNvPr id="595" name="Google Shape;595;p67"/>
          <p:cNvPicPr preferRelativeResize="0"/>
          <p:nvPr/>
        </p:nvPicPr>
        <p:blipFill rotWithShape="1">
          <a:blip r:embed="rId3">
            <a:alphaModFix/>
          </a:blip>
          <a:srcRect b="0" l="0" r="0" t="0"/>
          <a:stretch/>
        </p:blipFill>
        <p:spPr>
          <a:xfrm>
            <a:off x="5798102" y="365125"/>
            <a:ext cx="5803900" cy="6007100"/>
          </a:xfrm>
          <a:prstGeom prst="rect">
            <a:avLst/>
          </a:prstGeom>
          <a:noFill/>
          <a:ln>
            <a:noFill/>
          </a:ln>
        </p:spPr>
      </p:pic>
      <p:sp>
        <p:nvSpPr>
          <p:cNvPr id="596" name="Google Shape;596;p67"/>
          <p:cNvSpPr txBox="1"/>
          <p:nvPr/>
        </p:nvSpPr>
        <p:spPr>
          <a:xfrm>
            <a:off x="7066721" y="5915353"/>
            <a:ext cx="610262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400">
                <a:solidFill>
                  <a:schemeClr val="dk1"/>
                </a:solidFill>
                <a:latin typeface="Calibri"/>
                <a:ea typeface="Calibri"/>
                <a:cs typeface="Calibri"/>
                <a:sym typeface="Calibri"/>
              </a:rPr>
              <a:t>By Gilgoldm - Own work, CC BY-SA 4.0, https://commons.wikimedia.org/w/index.php?curid=90405437</a:t>
            </a:r>
            <a:endParaRPr/>
          </a:p>
        </p:txBody>
      </p:sp>
      <p:sp>
        <p:nvSpPr>
          <p:cNvPr id="597" name="Google Shape;597;p67"/>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8"/>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Random Forest</a:t>
            </a:r>
            <a:endParaRPr/>
          </a:p>
        </p:txBody>
      </p:sp>
      <p:sp>
        <p:nvSpPr>
          <p:cNvPr id="604" name="Google Shape;604;p68"/>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00000"/>
              </a:lnSpc>
              <a:spcBef>
                <a:spcPts val="0"/>
              </a:spcBef>
              <a:spcAft>
                <a:spcPts val="0"/>
              </a:spcAft>
              <a:buClr>
                <a:schemeClr val="dk1"/>
              </a:buClr>
              <a:buSzPts val="2000"/>
              <a:buFont typeface="Arial"/>
              <a:buNone/>
            </a:pPr>
            <a:r>
              <a:rPr lang="en-AU"/>
              <a:t>Pros: </a:t>
            </a:r>
            <a:endParaRPr/>
          </a:p>
          <a:p>
            <a:pPr indent="-216000" lvl="1" marL="216000" rtl="0" algn="l">
              <a:lnSpc>
                <a:spcPct val="100000"/>
              </a:lnSpc>
              <a:spcBef>
                <a:spcPts val="500"/>
              </a:spcBef>
              <a:spcAft>
                <a:spcPts val="0"/>
              </a:spcAft>
              <a:buClr>
                <a:schemeClr val="dk1"/>
              </a:buClr>
              <a:buSzPts val="2000"/>
              <a:buChar char="○"/>
            </a:pPr>
            <a:r>
              <a:rPr lang="en-AU"/>
              <a:t>Very flexible modelling family</a:t>
            </a:r>
            <a:endParaRPr/>
          </a:p>
          <a:p>
            <a:pPr indent="-216000" lvl="1" marL="216000" rtl="0" algn="l">
              <a:lnSpc>
                <a:spcPct val="100000"/>
              </a:lnSpc>
              <a:spcBef>
                <a:spcPts val="500"/>
              </a:spcBef>
              <a:spcAft>
                <a:spcPts val="0"/>
              </a:spcAft>
              <a:buClr>
                <a:schemeClr val="dk1"/>
              </a:buClr>
              <a:buSzPts val="2000"/>
              <a:buChar char="○"/>
            </a:pPr>
            <a:r>
              <a:rPr lang="en-AU"/>
              <a:t>Make no assumptions about </a:t>
            </a:r>
            <a:br>
              <a:rPr lang="en-AU"/>
            </a:br>
            <a:r>
              <a:rPr lang="en-AU"/>
              <a:t>relationship between features </a:t>
            </a:r>
            <a:br>
              <a:rPr lang="en-AU"/>
            </a:br>
            <a:r>
              <a:rPr lang="en-AU"/>
              <a:t>and target</a:t>
            </a:r>
            <a:endParaRPr/>
          </a:p>
          <a:p>
            <a:pPr indent="-216000" lvl="1" marL="216000" rtl="0" algn="l">
              <a:lnSpc>
                <a:spcPct val="100000"/>
              </a:lnSpc>
              <a:spcBef>
                <a:spcPts val="500"/>
              </a:spcBef>
              <a:spcAft>
                <a:spcPts val="0"/>
              </a:spcAft>
              <a:buClr>
                <a:schemeClr val="dk1"/>
              </a:buClr>
              <a:buSzPts val="2000"/>
              <a:buChar char="○"/>
            </a:pPr>
            <a:r>
              <a:rPr lang="en-AU"/>
              <a:t>Robust and often accurate</a:t>
            </a:r>
            <a:endParaRPr/>
          </a:p>
          <a:p>
            <a:pPr indent="-216000" lvl="1" marL="216000" rtl="0" algn="l">
              <a:lnSpc>
                <a:spcPct val="100000"/>
              </a:lnSpc>
              <a:spcBef>
                <a:spcPts val="500"/>
              </a:spcBef>
              <a:spcAft>
                <a:spcPts val="0"/>
              </a:spcAft>
              <a:buClr>
                <a:schemeClr val="dk1"/>
              </a:buClr>
              <a:buSzPts val="2000"/>
              <a:buChar char="○"/>
            </a:pPr>
            <a:r>
              <a:rPr lang="en-AU"/>
              <a:t>Insensitive to most parameters</a:t>
            </a:r>
            <a:endParaRPr/>
          </a:p>
          <a:p>
            <a:pPr indent="0" lvl="0" marL="0" marR="0" rtl="0" algn="l">
              <a:lnSpc>
                <a:spcPct val="100000"/>
              </a:lnSpc>
              <a:spcBef>
                <a:spcPts val="1000"/>
              </a:spcBef>
              <a:spcAft>
                <a:spcPts val="0"/>
              </a:spcAft>
              <a:buClr>
                <a:schemeClr val="dk1"/>
              </a:buClr>
              <a:buSzPts val="2000"/>
              <a:buFont typeface="Arial"/>
              <a:buNone/>
            </a:pPr>
            <a:r>
              <a:rPr lang="en-AU"/>
              <a:t>Con:</a:t>
            </a:r>
            <a:endParaRPr/>
          </a:p>
          <a:p>
            <a:pPr indent="-216000" lvl="1" marL="216000" rtl="0" algn="l">
              <a:lnSpc>
                <a:spcPct val="100000"/>
              </a:lnSpc>
              <a:spcBef>
                <a:spcPts val="500"/>
              </a:spcBef>
              <a:spcAft>
                <a:spcPts val="0"/>
              </a:spcAft>
              <a:buClr>
                <a:schemeClr val="dk1"/>
              </a:buClr>
              <a:buSzPts val="2000"/>
              <a:buChar char="○"/>
            </a:pPr>
            <a:r>
              <a:rPr lang="en-AU"/>
              <a:t>Hard to interpret</a:t>
            </a:r>
            <a:br>
              <a:rPr lang="en-AU"/>
            </a:br>
            <a:endParaRPr/>
          </a:p>
          <a:p>
            <a:pPr indent="0" lvl="1" marL="457200" rtl="0" algn="l">
              <a:lnSpc>
                <a:spcPct val="100000"/>
              </a:lnSpc>
              <a:spcBef>
                <a:spcPts val="500"/>
              </a:spcBef>
              <a:spcAft>
                <a:spcPts val="0"/>
              </a:spcAft>
              <a:buClr>
                <a:schemeClr val="dk1"/>
              </a:buClr>
              <a:buSzPts val="2000"/>
              <a:buNone/>
            </a:pPr>
            <a:r>
              <a:t/>
            </a:r>
            <a:endParaRPr/>
          </a:p>
        </p:txBody>
      </p:sp>
      <p:sp>
        <p:nvSpPr>
          <p:cNvPr id="605" name="Google Shape;605;p68"/>
          <p:cNvSpPr txBox="1"/>
          <p:nvPr/>
        </p:nvSpPr>
        <p:spPr>
          <a:xfrm>
            <a:off x="6020560" y="5724270"/>
            <a:ext cx="610262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400">
                <a:solidFill>
                  <a:schemeClr val="dk1"/>
                </a:solidFill>
                <a:latin typeface="Calibri"/>
                <a:ea typeface="Calibri"/>
                <a:cs typeface="Calibri"/>
                <a:sym typeface="Calibri"/>
              </a:rPr>
              <a:t>By Venkata Jagannath - https://community.tibco.com/wiki/random-forest-template-tibco-spotfirer-wiki-page, CC BY-SA 4.0, https://commons.wikimedia.org/w/index.php?curid=68995764</a:t>
            </a:r>
            <a:endParaRPr/>
          </a:p>
        </p:txBody>
      </p:sp>
      <p:pic>
        <p:nvPicPr>
          <p:cNvPr id="606" name="Google Shape;606;p68"/>
          <p:cNvPicPr preferRelativeResize="0"/>
          <p:nvPr/>
        </p:nvPicPr>
        <p:blipFill rotWithShape="1">
          <a:blip r:embed="rId3">
            <a:alphaModFix/>
          </a:blip>
          <a:srcRect b="0" l="0" r="0" t="0"/>
          <a:stretch/>
        </p:blipFill>
        <p:spPr>
          <a:xfrm>
            <a:off x="5048231" y="1526421"/>
            <a:ext cx="5520589" cy="4140442"/>
          </a:xfrm>
          <a:prstGeom prst="rect">
            <a:avLst/>
          </a:prstGeom>
          <a:noFill/>
          <a:ln>
            <a:noFill/>
          </a:ln>
        </p:spPr>
      </p:pic>
      <p:sp>
        <p:nvSpPr>
          <p:cNvPr id="607" name="Google Shape;607;p68"/>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9"/>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Neural network and Deep learning</a:t>
            </a:r>
            <a:endParaRPr/>
          </a:p>
        </p:txBody>
      </p:sp>
      <p:pic>
        <p:nvPicPr>
          <p:cNvPr id="614" name="Google Shape;614;p69"/>
          <p:cNvPicPr preferRelativeResize="0"/>
          <p:nvPr/>
        </p:nvPicPr>
        <p:blipFill rotWithShape="1">
          <a:blip r:embed="rId3">
            <a:alphaModFix/>
          </a:blip>
          <a:srcRect b="0" l="0" r="0" t="0"/>
          <a:stretch/>
        </p:blipFill>
        <p:spPr>
          <a:xfrm>
            <a:off x="997226" y="1503555"/>
            <a:ext cx="9402417" cy="3458571"/>
          </a:xfrm>
          <a:prstGeom prst="rect">
            <a:avLst/>
          </a:prstGeom>
          <a:noFill/>
          <a:ln>
            <a:noFill/>
          </a:ln>
        </p:spPr>
      </p:pic>
      <p:sp>
        <p:nvSpPr>
          <p:cNvPr id="615" name="Google Shape;615;p69"/>
          <p:cNvSpPr txBox="1"/>
          <p:nvPr/>
        </p:nvSpPr>
        <p:spPr>
          <a:xfrm>
            <a:off x="997226" y="5184066"/>
            <a:ext cx="12261574"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Naively think of stacks of linear models that feed into one another</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AU" sz="1800">
                <a:solidFill>
                  <a:schemeClr val="dk1"/>
                </a:solidFill>
                <a:latin typeface="Calibri"/>
                <a:ea typeface="Calibri"/>
                <a:cs typeface="Calibri"/>
                <a:sym typeface="Calibri"/>
              </a:rPr>
              <a:t>Deep learning is specific configurations of neural networks with many layers of classifiers that feed into each other. </a:t>
            </a:r>
            <a:endParaRPr/>
          </a:p>
          <a:p>
            <a:pPr indent="0" lvl="0" marL="0" marR="0" rtl="0" algn="l">
              <a:spcBef>
                <a:spcPts val="0"/>
              </a:spcBef>
              <a:spcAft>
                <a:spcPts val="0"/>
              </a:spcAft>
              <a:buNone/>
            </a:pPr>
            <a:r>
              <a:rPr lang="en-AU" sz="1800">
                <a:solidFill>
                  <a:schemeClr val="dk1"/>
                </a:solidFill>
                <a:latin typeface="Calibri"/>
                <a:ea typeface="Calibri"/>
                <a:cs typeface="Calibri"/>
                <a:sym typeface="Calibri"/>
              </a:rPr>
              <a:t>Typically requires very large sets of data. </a:t>
            </a:r>
            <a:endParaRPr/>
          </a:p>
          <a:p>
            <a:pPr indent="0" lvl="0" marL="0" marR="0" rtl="0" algn="l">
              <a:spcBef>
                <a:spcPts val="0"/>
              </a:spcBef>
              <a:spcAft>
                <a:spcPts val="0"/>
              </a:spcAft>
              <a:buNone/>
            </a:pPr>
            <a:r>
              <a:rPr lang="en-AU" sz="1800">
                <a:solidFill>
                  <a:schemeClr val="dk1"/>
                </a:solidFill>
                <a:latin typeface="Calibri"/>
                <a:ea typeface="Calibri"/>
                <a:cs typeface="Calibri"/>
                <a:sym typeface="Calibri"/>
              </a:rPr>
              <a:t>Can have millions (or billions) or parameters.  </a:t>
            </a:r>
            <a:endParaRPr/>
          </a:p>
        </p:txBody>
      </p:sp>
      <p:sp>
        <p:nvSpPr>
          <p:cNvPr id="616" name="Google Shape;616;p69"/>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0"/>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Cool models but when do these models help?</a:t>
            </a:r>
            <a:endParaRPr/>
          </a:p>
        </p:txBody>
      </p:sp>
      <p:sp>
        <p:nvSpPr>
          <p:cNvPr id="623" name="Google Shape;623;p70"/>
          <p:cNvSpPr txBox="1"/>
          <p:nvPr/>
        </p:nvSpPr>
        <p:spPr>
          <a:xfrm>
            <a:off x="1200151" y="2330728"/>
            <a:ext cx="241194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2400" u="sng">
                <a:solidFill>
                  <a:schemeClr val="dk1"/>
                </a:solidFill>
                <a:latin typeface="Calibri"/>
                <a:ea typeface="Calibri"/>
                <a:cs typeface="Calibri"/>
                <a:sym typeface="Calibri"/>
              </a:rPr>
              <a:t>Data I have today</a:t>
            </a:r>
            <a:endParaRPr/>
          </a:p>
        </p:txBody>
      </p:sp>
      <p:sp>
        <p:nvSpPr>
          <p:cNvPr id="624" name="Google Shape;624;p70"/>
          <p:cNvSpPr txBox="1"/>
          <p:nvPr/>
        </p:nvSpPr>
        <p:spPr>
          <a:xfrm>
            <a:off x="4400471" y="2155707"/>
            <a:ext cx="60639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2400" u="sng">
                <a:solidFill>
                  <a:schemeClr val="dk1"/>
                </a:solidFill>
                <a:latin typeface="Calibri"/>
                <a:ea typeface="Calibri"/>
                <a:cs typeface="Calibri"/>
                <a:sym typeface="Calibri"/>
              </a:rPr>
              <a:t>Data I want my model to make predictions on </a:t>
            </a:r>
            <a:endParaRPr/>
          </a:p>
        </p:txBody>
      </p:sp>
      <p:sp>
        <p:nvSpPr>
          <p:cNvPr id="625" name="Google Shape;625;p70"/>
          <p:cNvSpPr/>
          <p:nvPr/>
        </p:nvSpPr>
        <p:spPr>
          <a:xfrm>
            <a:off x="1656203" y="2871787"/>
            <a:ext cx="1028700" cy="1042988"/>
          </a:xfrm>
          <a:prstGeom prst="can">
            <a:avLst>
              <a:gd fmla="val 25000" name="adj"/>
            </a:avLst>
          </a:prstGeom>
          <a:solidFill>
            <a:schemeClr val="accent1"/>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6" name="Google Shape;626;p70"/>
          <p:cNvSpPr/>
          <p:nvPr/>
        </p:nvSpPr>
        <p:spPr>
          <a:xfrm>
            <a:off x="8419264" y="2700060"/>
            <a:ext cx="1028700" cy="1042988"/>
          </a:xfrm>
          <a:prstGeom prst="can">
            <a:avLst>
              <a:gd fmla="val 25000" name="adj"/>
            </a:avLst>
          </a:prstGeom>
          <a:solidFill>
            <a:schemeClr val="accent3"/>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 name="Google Shape;627;p70"/>
          <p:cNvSpPr/>
          <p:nvPr/>
        </p:nvSpPr>
        <p:spPr>
          <a:xfrm>
            <a:off x="4775484" y="3842405"/>
            <a:ext cx="1028700" cy="1042988"/>
          </a:xfrm>
          <a:prstGeom prst="can">
            <a:avLst>
              <a:gd fmla="val 25000" name="adj"/>
            </a:avLst>
          </a:prstGeom>
          <a:solidFill>
            <a:srgbClr val="FFFF00"/>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 name="Google Shape;628;p70"/>
          <p:cNvSpPr/>
          <p:nvPr/>
        </p:nvSpPr>
        <p:spPr>
          <a:xfrm>
            <a:off x="8419264" y="5006897"/>
            <a:ext cx="1028700" cy="1042988"/>
          </a:xfrm>
          <a:prstGeom prst="can">
            <a:avLst>
              <a:gd fmla="val 25000" name="adj"/>
            </a:avLst>
          </a:prstGeom>
          <a:solidFill>
            <a:srgbClr val="7030A0"/>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800080"/>
              </a:highlight>
              <a:latin typeface="Calibri"/>
              <a:ea typeface="Calibri"/>
              <a:cs typeface="Calibri"/>
              <a:sym typeface="Calibri"/>
            </a:endParaRPr>
          </a:p>
        </p:txBody>
      </p:sp>
      <p:sp>
        <p:nvSpPr>
          <p:cNvPr id="629" name="Google Shape;629;p70"/>
          <p:cNvSpPr txBox="1"/>
          <p:nvPr/>
        </p:nvSpPr>
        <p:spPr>
          <a:xfrm>
            <a:off x="5273871" y="2832965"/>
            <a:ext cx="298575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400">
                <a:solidFill>
                  <a:schemeClr val="dk1"/>
                </a:solidFill>
                <a:latin typeface="Calibri"/>
                <a:ea typeface="Calibri"/>
                <a:cs typeface="Calibri"/>
                <a:sym typeface="Calibri"/>
              </a:rPr>
              <a:t>Collected in the future</a:t>
            </a:r>
            <a:endParaRPr/>
          </a:p>
        </p:txBody>
      </p:sp>
      <p:sp>
        <p:nvSpPr>
          <p:cNvPr id="630" name="Google Shape;630;p70"/>
          <p:cNvSpPr txBox="1"/>
          <p:nvPr/>
        </p:nvSpPr>
        <p:spPr>
          <a:xfrm>
            <a:off x="6234520" y="4207789"/>
            <a:ext cx="405021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400">
                <a:solidFill>
                  <a:schemeClr val="dk1"/>
                </a:solidFill>
                <a:latin typeface="Calibri"/>
                <a:ea typeface="Calibri"/>
                <a:cs typeface="Calibri"/>
                <a:sym typeface="Calibri"/>
              </a:rPr>
              <a:t>Collected in a different country</a:t>
            </a:r>
            <a:endParaRPr/>
          </a:p>
        </p:txBody>
      </p:sp>
      <p:sp>
        <p:nvSpPr>
          <p:cNvPr id="631" name="Google Shape;631;p70"/>
          <p:cNvSpPr txBox="1"/>
          <p:nvPr/>
        </p:nvSpPr>
        <p:spPr>
          <a:xfrm>
            <a:off x="4341418" y="5235220"/>
            <a:ext cx="407784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400">
                <a:solidFill>
                  <a:schemeClr val="dk1"/>
                </a:solidFill>
                <a:latin typeface="Calibri"/>
                <a:ea typeface="Calibri"/>
                <a:cs typeface="Calibri"/>
                <a:sym typeface="Calibri"/>
              </a:rPr>
              <a:t>Collected with a different cohort design</a:t>
            </a:r>
            <a:endParaRPr/>
          </a:p>
        </p:txBody>
      </p:sp>
      <p:sp>
        <p:nvSpPr>
          <p:cNvPr id="632" name="Google Shape;632;p70"/>
          <p:cNvSpPr txBox="1"/>
          <p:nvPr/>
        </p:nvSpPr>
        <p:spPr>
          <a:xfrm>
            <a:off x="905538" y="1265505"/>
            <a:ext cx="10657964"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800">
                <a:solidFill>
                  <a:schemeClr val="dk1"/>
                </a:solidFill>
                <a:latin typeface="Calibri"/>
                <a:ea typeface="Calibri"/>
                <a:cs typeface="Calibri"/>
                <a:sym typeface="Calibri"/>
              </a:rPr>
              <a:t>We want the models we create on a given set of data to work on the datasets we want to apply the models to</a:t>
            </a:r>
            <a:endParaRPr/>
          </a:p>
        </p:txBody>
      </p:sp>
      <p:sp>
        <p:nvSpPr>
          <p:cNvPr id="633" name="Google Shape;633;p70"/>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634" name="Google Shape;634;p70"/>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1"/>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Model complexity and overfitting</a:t>
            </a:r>
            <a:endParaRPr/>
          </a:p>
        </p:txBody>
      </p:sp>
      <p:sp>
        <p:nvSpPr>
          <p:cNvPr id="641" name="Google Shape;641;p71"/>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000"/>
              <a:buNone/>
            </a:pPr>
            <a:r>
              <a:rPr lang="en-AU"/>
              <a:t>John von Neumann famously said</a:t>
            </a:r>
            <a:endParaRPr/>
          </a:p>
          <a:p>
            <a:pPr indent="0" lvl="0" marL="0" marR="0" rtl="0" algn="l">
              <a:lnSpc>
                <a:spcPct val="100000"/>
              </a:lnSpc>
              <a:spcBef>
                <a:spcPts val="1000"/>
              </a:spcBef>
              <a:spcAft>
                <a:spcPts val="0"/>
              </a:spcAft>
              <a:buClr>
                <a:schemeClr val="dk1"/>
              </a:buClr>
              <a:buSzPts val="2000"/>
              <a:buFont typeface="Arial"/>
              <a:buNone/>
            </a:pPr>
            <a:r>
              <a:rPr i="1" lang="en-AU"/>
              <a:t>“With four parameters I can fit an elephant, and with five I can make him wiggle his trunk.”</a:t>
            </a:r>
            <a:endParaRPr/>
          </a:p>
          <a:p>
            <a:pPr indent="0" lvl="0" marL="0" marR="0" rtl="0" algn="l">
              <a:lnSpc>
                <a:spcPct val="100000"/>
              </a:lnSpc>
              <a:spcBef>
                <a:spcPts val="1000"/>
              </a:spcBef>
              <a:spcAft>
                <a:spcPts val="0"/>
              </a:spcAft>
              <a:buClr>
                <a:schemeClr val="dk1"/>
              </a:buClr>
              <a:buSzPts val="2000"/>
              <a:buFont typeface="Arial"/>
              <a:buNone/>
            </a:pPr>
            <a:r>
              <a:t/>
            </a:r>
            <a:endParaRPr i="1"/>
          </a:p>
          <a:p>
            <a:pPr indent="0" lvl="0" marL="0" marR="0" rtl="0" algn="l">
              <a:lnSpc>
                <a:spcPct val="100000"/>
              </a:lnSpc>
              <a:spcBef>
                <a:spcPts val="1000"/>
              </a:spcBef>
              <a:spcAft>
                <a:spcPts val="0"/>
              </a:spcAft>
              <a:buClr>
                <a:schemeClr val="dk1"/>
              </a:buClr>
              <a:buSzPts val="2000"/>
              <a:buFont typeface="Arial"/>
              <a:buNone/>
            </a:pPr>
            <a:r>
              <a:rPr lang="en-AU"/>
              <a:t>Increasing model expressivity and large data makes evaluation critical</a:t>
            </a:r>
            <a:endParaRPr/>
          </a:p>
        </p:txBody>
      </p:sp>
      <p:pic>
        <p:nvPicPr>
          <p:cNvPr id="642" name="Google Shape;642;p71"/>
          <p:cNvPicPr preferRelativeResize="0"/>
          <p:nvPr/>
        </p:nvPicPr>
        <p:blipFill rotWithShape="1">
          <a:blip r:embed="rId3">
            <a:alphaModFix/>
          </a:blip>
          <a:srcRect b="0" l="0" r="0" t="0"/>
          <a:stretch/>
        </p:blipFill>
        <p:spPr>
          <a:xfrm>
            <a:off x="6846503" y="1511300"/>
            <a:ext cx="5080000" cy="3835400"/>
          </a:xfrm>
          <a:prstGeom prst="rect">
            <a:avLst/>
          </a:prstGeom>
          <a:noFill/>
          <a:ln>
            <a:noFill/>
          </a:ln>
        </p:spPr>
      </p:pic>
      <p:sp>
        <p:nvSpPr>
          <p:cNvPr id="643" name="Google Shape;643;p71"/>
          <p:cNvSpPr txBox="1"/>
          <p:nvPr/>
        </p:nvSpPr>
        <p:spPr>
          <a:xfrm>
            <a:off x="7026315" y="5161667"/>
            <a:ext cx="490018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AU" sz="1800">
                <a:solidFill>
                  <a:schemeClr val="dk1"/>
                </a:solidFill>
                <a:latin typeface="Calibri"/>
                <a:ea typeface="Calibri"/>
                <a:cs typeface="Calibri"/>
                <a:sym typeface="Calibri"/>
              </a:rPr>
              <a:t>Someone took the quote literally</a:t>
            </a:r>
            <a:br>
              <a:rPr i="1" lang="en-AU" sz="1800">
                <a:solidFill>
                  <a:schemeClr val="dk1"/>
                </a:solidFill>
                <a:latin typeface="Calibri"/>
                <a:ea typeface="Calibri"/>
                <a:cs typeface="Calibri"/>
                <a:sym typeface="Calibri"/>
              </a:rPr>
            </a:br>
            <a:r>
              <a:rPr i="1" lang="en-AU" sz="1800">
                <a:solidFill>
                  <a:schemeClr val="dk1"/>
                </a:solidFill>
                <a:latin typeface="Calibri"/>
                <a:ea typeface="Calibri"/>
                <a:cs typeface="Calibri"/>
                <a:sym typeface="Calibri"/>
              </a:rPr>
              <a:t>Mayer al (2010) </a:t>
            </a:r>
            <a:r>
              <a:rPr lang="en-AU" sz="1800">
                <a:solidFill>
                  <a:schemeClr val="dk1"/>
                </a:solidFill>
                <a:latin typeface="Calibri"/>
                <a:ea typeface="Calibri"/>
                <a:cs typeface="Calibri"/>
                <a:sym typeface="Calibri"/>
              </a:rPr>
              <a:t>“Drawing an elephant with four </a:t>
            </a:r>
            <a:br>
              <a:rPr lang="en-AU" sz="1800">
                <a:solidFill>
                  <a:schemeClr val="dk1"/>
                </a:solidFill>
                <a:latin typeface="Calibri"/>
                <a:ea typeface="Calibri"/>
                <a:cs typeface="Calibri"/>
                <a:sym typeface="Calibri"/>
              </a:rPr>
            </a:br>
            <a:r>
              <a:rPr lang="en-AU" sz="1800">
                <a:solidFill>
                  <a:schemeClr val="dk1"/>
                </a:solidFill>
                <a:latin typeface="Calibri"/>
                <a:ea typeface="Calibri"/>
                <a:cs typeface="Calibri"/>
                <a:sym typeface="Calibri"/>
              </a:rPr>
              <a:t>complex parameters”,  Am. J. Phys. 78, 648 (2010),</a:t>
            </a:r>
            <a:br>
              <a:rPr lang="en-AU" sz="1800">
                <a:solidFill>
                  <a:schemeClr val="dk1"/>
                </a:solidFill>
                <a:latin typeface="Calibri"/>
                <a:ea typeface="Calibri"/>
                <a:cs typeface="Calibri"/>
                <a:sym typeface="Calibri"/>
              </a:rPr>
            </a:br>
            <a:r>
              <a:rPr lang="en-AU" sz="1800" u="sng">
                <a:solidFill>
                  <a:schemeClr val="hlink"/>
                </a:solidFill>
                <a:latin typeface="Calibri"/>
                <a:ea typeface="Calibri"/>
                <a:cs typeface="Calibri"/>
                <a:sym typeface="Calibri"/>
                <a:hlinkClick r:id="rId4"/>
              </a:rPr>
              <a:t>doi.org/10.1119/1.3254017</a:t>
            </a:r>
            <a:r>
              <a:rPr lang="en-AU" sz="1800">
                <a:solidFill>
                  <a:schemeClr val="dk1"/>
                </a:solidFill>
                <a:latin typeface="Calibri"/>
                <a:ea typeface="Calibri"/>
                <a:cs typeface="Calibri"/>
                <a:sym typeface="Calibri"/>
              </a:rPr>
              <a:t>.</a:t>
            </a:r>
            <a:endParaRPr/>
          </a:p>
        </p:txBody>
      </p:sp>
      <p:sp>
        <p:nvSpPr>
          <p:cNvPr id="644" name="Google Shape;644;p71"/>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What you will not learn</a:t>
            </a:r>
            <a:endParaRPr/>
          </a:p>
        </p:txBody>
      </p:sp>
      <p:sp>
        <p:nvSpPr>
          <p:cNvPr id="202" name="Google Shape;202;p27"/>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1000"/>
              </a:spcBef>
              <a:spcAft>
                <a:spcPts val="0"/>
              </a:spcAft>
              <a:buClr>
                <a:schemeClr val="dk1"/>
              </a:buClr>
              <a:buSzPts val="2400"/>
              <a:buFont typeface="Arial"/>
              <a:buChar char="•"/>
            </a:pPr>
            <a:r>
              <a:rPr lang="en-AU" sz="2400"/>
              <a:t>No in-depth methods or coding </a:t>
            </a:r>
            <a:endParaRPr sz="2400"/>
          </a:p>
          <a:p>
            <a:pPr indent="-342900" lvl="0" marL="342900" rtl="0" algn="l">
              <a:lnSpc>
                <a:spcPct val="100000"/>
              </a:lnSpc>
              <a:spcBef>
                <a:spcPts val="1000"/>
              </a:spcBef>
              <a:spcAft>
                <a:spcPts val="0"/>
              </a:spcAft>
              <a:buClr>
                <a:schemeClr val="dk1"/>
              </a:buClr>
              <a:buSzPts val="2400"/>
              <a:buFont typeface="Arial"/>
              <a:buChar char="•"/>
            </a:pPr>
            <a:r>
              <a:rPr lang="en-AU" sz="2400"/>
              <a:t>Anything that is not supervised (reinforcement learning, unsupervised learning)</a:t>
            </a:r>
            <a:endParaRPr sz="2400"/>
          </a:p>
          <a:p>
            <a:pPr indent="-342900" lvl="0" marL="342900" rtl="0" algn="l">
              <a:lnSpc>
                <a:spcPct val="100000"/>
              </a:lnSpc>
              <a:spcBef>
                <a:spcPts val="1000"/>
              </a:spcBef>
              <a:spcAft>
                <a:spcPts val="0"/>
              </a:spcAft>
              <a:buClr>
                <a:schemeClr val="dk1"/>
              </a:buClr>
              <a:buSzPts val="2400"/>
              <a:buFont typeface="Arial"/>
              <a:buChar char="•"/>
            </a:pPr>
            <a:r>
              <a:rPr lang="en-AU" sz="2400"/>
              <a:t>How to run the latest and greatest deep-learning/AI models </a:t>
            </a:r>
            <a:endParaRPr sz="2400"/>
          </a:p>
          <a:p>
            <a:pPr indent="-342900" lvl="0" marL="342900" rtl="0" algn="l">
              <a:lnSpc>
                <a:spcPct val="100000"/>
              </a:lnSpc>
              <a:spcBef>
                <a:spcPts val="1000"/>
              </a:spcBef>
              <a:spcAft>
                <a:spcPts val="0"/>
              </a:spcAft>
              <a:buClr>
                <a:schemeClr val="dk1"/>
              </a:buClr>
              <a:buSzPts val="2400"/>
              <a:buFont typeface="Arial"/>
              <a:buChar char="•"/>
            </a:pPr>
            <a:r>
              <a:rPr lang="en-AU" sz="2400"/>
              <a:t>Details around data cleaning, engineering, code/data organisation</a:t>
            </a:r>
            <a:endParaRPr sz="2400"/>
          </a:p>
          <a:p>
            <a:pPr indent="-342900" lvl="0" marL="342900" rtl="0" algn="l">
              <a:lnSpc>
                <a:spcPct val="100000"/>
              </a:lnSpc>
              <a:spcBef>
                <a:spcPts val="1000"/>
              </a:spcBef>
              <a:spcAft>
                <a:spcPts val="0"/>
              </a:spcAft>
              <a:buClr>
                <a:schemeClr val="dk1"/>
              </a:buClr>
              <a:buSzPts val="2400"/>
              <a:buFont typeface="Arial"/>
              <a:buChar char="•"/>
            </a:pPr>
            <a:r>
              <a:rPr lang="en-AU" sz="2400"/>
              <a:t>No worked examples of how to apply AI models to your specific dataset</a:t>
            </a:r>
            <a:endParaRPr sz="2400"/>
          </a:p>
          <a:p>
            <a:pPr indent="0" lvl="0" marL="0" rtl="0" algn="l">
              <a:lnSpc>
                <a:spcPct val="100000"/>
              </a:lnSpc>
              <a:spcBef>
                <a:spcPts val="1000"/>
              </a:spcBef>
              <a:spcAft>
                <a:spcPts val="0"/>
              </a:spcAft>
              <a:buNone/>
            </a:pPr>
            <a:r>
              <a:t/>
            </a:r>
            <a:endParaRPr sz="2400"/>
          </a:p>
        </p:txBody>
      </p:sp>
      <p:sp>
        <p:nvSpPr>
          <p:cNvPr id="203" name="Google Shape;203;p27"/>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sz="1400">
                <a:solidFill>
                  <a:srgbClr val="000000"/>
                </a:solidFill>
              </a:rPr>
              <a:t>‹#›</a:t>
            </a:fld>
            <a:endParaRPr sz="1400">
              <a:solidFill>
                <a:srgbClr val="00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2"/>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Under and overfitting: enemies of generalisation</a:t>
            </a:r>
            <a:endParaRPr/>
          </a:p>
        </p:txBody>
      </p:sp>
      <p:pic>
        <p:nvPicPr>
          <p:cNvPr id="651" name="Google Shape;651;p72"/>
          <p:cNvPicPr preferRelativeResize="0"/>
          <p:nvPr/>
        </p:nvPicPr>
        <p:blipFill rotWithShape="1">
          <a:blip r:embed="rId3">
            <a:alphaModFix/>
          </a:blip>
          <a:srcRect b="5579" l="10494" r="8441" t="2604"/>
          <a:stretch/>
        </p:blipFill>
        <p:spPr>
          <a:xfrm>
            <a:off x="838200" y="1379722"/>
            <a:ext cx="10131473" cy="4098555"/>
          </a:xfrm>
          <a:prstGeom prst="rect">
            <a:avLst/>
          </a:prstGeom>
          <a:noFill/>
          <a:ln>
            <a:noFill/>
          </a:ln>
        </p:spPr>
      </p:pic>
      <p:sp>
        <p:nvSpPr>
          <p:cNvPr id="652" name="Google Shape;652;p72"/>
          <p:cNvSpPr txBox="1"/>
          <p:nvPr/>
        </p:nvSpPr>
        <p:spPr>
          <a:xfrm>
            <a:off x="8249477" y="5569545"/>
            <a:ext cx="394252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u="sng">
                <a:solidFill>
                  <a:schemeClr val="hlink"/>
                </a:solidFill>
                <a:latin typeface="Calibri"/>
                <a:ea typeface="Calibri"/>
                <a:cs typeface="Calibri"/>
                <a:sym typeface="Calibri"/>
                <a:hlinkClick r:id="rId4"/>
              </a:rPr>
              <a:t>https://scikit-learn.org/stable/auto_examples/model_selection/plot_underfitting_overfitting.html</a:t>
            </a:r>
            <a:endParaRPr sz="1800">
              <a:solidFill>
                <a:schemeClr val="dk1"/>
              </a:solidFill>
              <a:latin typeface="Calibri"/>
              <a:ea typeface="Calibri"/>
              <a:cs typeface="Calibri"/>
              <a:sym typeface="Calibri"/>
            </a:endParaRPr>
          </a:p>
        </p:txBody>
      </p:sp>
      <p:sp>
        <p:nvSpPr>
          <p:cNvPr id="653" name="Google Shape;653;p72"/>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654" name="Google Shape;654;p72"/>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3"/>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Overfitting</a:t>
            </a:r>
            <a:endParaRPr/>
          </a:p>
        </p:txBody>
      </p:sp>
      <p:sp>
        <p:nvSpPr>
          <p:cNvPr id="661" name="Google Shape;661;p73"/>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200"/>
              <a:buFont typeface="Arial"/>
              <a:buNone/>
            </a:pPr>
            <a:r>
              <a:rPr lang="en-AU" sz="3200"/>
              <a:t>Prone to over fitting when</a:t>
            </a:r>
            <a:endParaRPr/>
          </a:p>
          <a:p>
            <a:pPr indent="-216000" lvl="1" marL="216000" rtl="0" algn="l">
              <a:lnSpc>
                <a:spcPct val="100000"/>
              </a:lnSpc>
              <a:spcBef>
                <a:spcPts val="500"/>
              </a:spcBef>
              <a:spcAft>
                <a:spcPts val="0"/>
              </a:spcAft>
              <a:buClr>
                <a:schemeClr val="dk1"/>
              </a:buClr>
              <a:buSzPts val="2800"/>
              <a:buChar char="○"/>
            </a:pPr>
            <a:r>
              <a:rPr lang="en-AU" sz="2800"/>
              <a:t>Large number of variables (even if just noise)</a:t>
            </a:r>
            <a:endParaRPr/>
          </a:p>
          <a:p>
            <a:pPr indent="-216000" lvl="1" marL="216000" rtl="0" algn="l">
              <a:lnSpc>
                <a:spcPct val="100000"/>
              </a:lnSpc>
              <a:spcBef>
                <a:spcPts val="500"/>
              </a:spcBef>
              <a:spcAft>
                <a:spcPts val="0"/>
              </a:spcAft>
              <a:buClr>
                <a:schemeClr val="dk1"/>
              </a:buClr>
              <a:buSzPts val="2800"/>
              <a:buChar char="○"/>
            </a:pPr>
            <a:r>
              <a:rPr lang="en-AU" sz="2800"/>
              <a:t># variables &gt;&gt; # samples</a:t>
            </a:r>
            <a:endParaRPr/>
          </a:p>
          <a:p>
            <a:pPr indent="-216000" lvl="1" marL="216000" rtl="0" algn="l">
              <a:lnSpc>
                <a:spcPct val="100000"/>
              </a:lnSpc>
              <a:spcBef>
                <a:spcPts val="500"/>
              </a:spcBef>
              <a:spcAft>
                <a:spcPts val="0"/>
              </a:spcAft>
              <a:buClr>
                <a:schemeClr val="dk1"/>
              </a:buClr>
              <a:buSzPts val="2800"/>
              <a:buChar char="○"/>
            </a:pPr>
            <a:r>
              <a:rPr lang="en-AU" sz="2800"/>
              <a:t>Model is very expressive</a:t>
            </a:r>
            <a:endParaRPr/>
          </a:p>
          <a:p>
            <a:pPr indent="-216000" lvl="1" marL="216000" rtl="0" algn="l">
              <a:lnSpc>
                <a:spcPct val="100000"/>
              </a:lnSpc>
              <a:spcBef>
                <a:spcPts val="500"/>
              </a:spcBef>
              <a:spcAft>
                <a:spcPts val="0"/>
              </a:spcAft>
              <a:buClr>
                <a:schemeClr val="dk1"/>
              </a:buClr>
              <a:buSzPts val="2800"/>
              <a:buChar char="○"/>
            </a:pPr>
            <a:r>
              <a:rPr lang="en-AU" sz="2800"/>
              <a:t>Evaluation is imperfect</a:t>
            </a:r>
            <a:endParaRPr/>
          </a:p>
          <a:p>
            <a:pPr indent="-38199" lvl="1" marL="216000" rtl="0" algn="l">
              <a:lnSpc>
                <a:spcPct val="100000"/>
              </a:lnSpc>
              <a:spcBef>
                <a:spcPts val="500"/>
              </a:spcBef>
              <a:spcAft>
                <a:spcPts val="0"/>
              </a:spcAft>
              <a:buClr>
                <a:schemeClr val="dk1"/>
              </a:buClr>
              <a:buSzPts val="2800"/>
              <a:buNone/>
            </a:pPr>
            <a:r>
              <a:t/>
            </a:r>
            <a:endParaRPr sz="2800"/>
          </a:p>
          <a:p>
            <a:pPr indent="0" lvl="0" marL="0" marR="0" rtl="0" algn="l">
              <a:lnSpc>
                <a:spcPct val="100000"/>
              </a:lnSpc>
              <a:spcBef>
                <a:spcPts val="1000"/>
              </a:spcBef>
              <a:spcAft>
                <a:spcPts val="0"/>
              </a:spcAft>
              <a:buClr>
                <a:schemeClr val="dk1"/>
              </a:buClr>
              <a:buSzPts val="3200"/>
              <a:buFont typeface="Arial"/>
              <a:buNone/>
            </a:pPr>
            <a:r>
              <a:rPr lang="en-AU" sz="3200"/>
              <a:t>If a result looks too good to be true, it probably is.</a:t>
            </a:r>
            <a:endParaRPr/>
          </a:p>
        </p:txBody>
      </p:sp>
      <p:sp>
        <p:nvSpPr>
          <p:cNvPr id="662" name="Google Shape;662;p73"/>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6000"/>
              <a:buFont typeface="Georgia"/>
              <a:buNone/>
            </a:pPr>
            <a:r>
              <a:rPr b="1" lang="en-AU"/>
              <a:t>Interactive Session 2</a:t>
            </a:r>
            <a:endParaRPr/>
          </a:p>
        </p:txBody>
      </p:sp>
      <p:sp>
        <p:nvSpPr>
          <p:cNvPr id="668" name="Google Shape;668;p7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888888"/>
              </a:buClr>
              <a:buSzPts val="24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5"/>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Interactive session 2</a:t>
            </a:r>
            <a:endParaRPr/>
          </a:p>
        </p:txBody>
      </p:sp>
      <p:sp>
        <p:nvSpPr>
          <p:cNvPr id="674" name="Google Shape;674;p75"/>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000"/>
              <a:buFont typeface="Arial"/>
              <a:buChar char="•"/>
            </a:pPr>
            <a:r>
              <a:rPr lang="en-AU"/>
              <a:t>Fit a few different models on the diabetes dataset</a:t>
            </a:r>
            <a:endParaRPr/>
          </a:p>
          <a:p>
            <a:pPr indent="-215900" lvl="0" marL="342900" rtl="0" algn="l">
              <a:lnSpc>
                <a:spcPct val="100000"/>
              </a:lnSpc>
              <a:spcBef>
                <a:spcPts val="1000"/>
              </a:spcBef>
              <a:spcAft>
                <a:spcPts val="0"/>
              </a:spcAft>
              <a:buClr>
                <a:schemeClr val="dk1"/>
              </a:buClr>
              <a:buSzPts val="2000"/>
              <a:buFont typeface="Arial"/>
              <a:buNone/>
            </a:pPr>
            <a:r>
              <a:t/>
            </a:r>
            <a:endParaRPr/>
          </a:p>
          <a:p>
            <a:pPr indent="-342900" lvl="0" marL="342900" rtl="0" algn="l">
              <a:lnSpc>
                <a:spcPct val="100000"/>
              </a:lnSpc>
              <a:spcBef>
                <a:spcPts val="1000"/>
              </a:spcBef>
              <a:spcAft>
                <a:spcPts val="0"/>
              </a:spcAft>
              <a:buClr>
                <a:schemeClr val="dk1"/>
              </a:buClr>
              <a:buSzPts val="2000"/>
              <a:buFont typeface="Arial"/>
              <a:buChar char="•"/>
            </a:pPr>
            <a:r>
              <a:rPr lang="en-AU"/>
              <a:t>Explore different metrics</a:t>
            </a:r>
            <a:endParaRPr/>
          </a:p>
          <a:p>
            <a:pPr indent="-215900" lvl="0" marL="342900" rtl="0" algn="l">
              <a:lnSpc>
                <a:spcPct val="100000"/>
              </a:lnSpc>
              <a:spcBef>
                <a:spcPts val="1000"/>
              </a:spcBef>
              <a:spcAft>
                <a:spcPts val="0"/>
              </a:spcAft>
              <a:buClr>
                <a:schemeClr val="dk1"/>
              </a:buClr>
              <a:buSzPts val="2000"/>
              <a:buFont typeface="Arial"/>
              <a:buNone/>
            </a:pPr>
            <a:r>
              <a:t/>
            </a:r>
            <a:endParaRPr/>
          </a:p>
          <a:p>
            <a:pPr indent="-342900" lvl="0" marL="342900" rtl="0" algn="l">
              <a:lnSpc>
                <a:spcPct val="100000"/>
              </a:lnSpc>
              <a:spcBef>
                <a:spcPts val="1000"/>
              </a:spcBef>
              <a:spcAft>
                <a:spcPts val="0"/>
              </a:spcAft>
              <a:buClr>
                <a:schemeClr val="dk1"/>
              </a:buClr>
              <a:buSzPts val="2000"/>
              <a:buFont typeface="Arial"/>
              <a:buChar char="•"/>
            </a:pPr>
            <a:r>
              <a:rPr lang="en-AU"/>
              <a:t>Explore different model outputs</a:t>
            </a:r>
            <a:endParaRPr/>
          </a:p>
          <a:p>
            <a:pPr indent="-215900" lvl="0" marL="342900" rtl="0" algn="l">
              <a:lnSpc>
                <a:spcPct val="100000"/>
              </a:lnSpc>
              <a:spcBef>
                <a:spcPts val="1000"/>
              </a:spcBef>
              <a:spcAft>
                <a:spcPts val="0"/>
              </a:spcAft>
              <a:buClr>
                <a:schemeClr val="dk1"/>
              </a:buClr>
              <a:buSzPts val="2000"/>
              <a:buFont typeface="Arial"/>
              <a:buNone/>
            </a:pPr>
            <a:r>
              <a:t/>
            </a:r>
            <a:endParaRPr/>
          </a:p>
          <a:p>
            <a:pPr indent="-342900" lvl="0" marL="342900" rtl="0" algn="l">
              <a:lnSpc>
                <a:spcPct val="100000"/>
              </a:lnSpc>
              <a:spcBef>
                <a:spcPts val="1000"/>
              </a:spcBef>
              <a:spcAft>
                <a:spcPts val="0"/>
              </a:spcAft>
              <a:buClr>
                <a:schemeClr val="dk1"/>
              </a:buClr>
              <a:buSzPts val="2000"/>
              <a:buFont typeface="Arial"/>
              <a:buChar char="•"/>
            </a:pPr>
            <a:r>
              <a:rPr lang="en-AU"/>
              <a:t>Get greater familiarity with the tidymodels package</a:t>
            </a:r>
            <a:endParaRPr/>
          </a:p>
        </p:txBody>
      </p:sp>
      <p:sp>
        <p:nvSpPr>
          <p:cNvPr id="675" name="Google Shape;675;p75"/>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6"/>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Return from interactive session 2</a:t>
            </a:r>
            <a:endParaRPr/>
          </a:p>
        </p:txBody>
      </p:sp>
      <p:sp>
        <p:nvSpPr>
          <p:cNvPr id="681" name="Google Shape;681;p76"/>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AU"/>
              <a:t>Metrics for binary tasks are often but not always quite correlated with each other</a:t>
            </a:r>
            <a:endParaRPr/>
          </a:p>
          <a:p>
            <a:pPr indent="0" lvl="0" marL="0" marR="0" rtl="0" algn="l">
              <a:lnSpc>
                <a:spcPct val="100000"/>
              </a:lnSpc>
              <a:spcBef>
                <a:spcPts val="1000"/>
              </a:spcBef>
              <a:spcAft>
                <a:spcPts val="0"/>
              </a:spcAft>
              <a:buClr>
                <a:schemeClr val="dk1"/>
              </a:buClr>
              <a:buSzPts val="2000"/>
              <a:buFont typeface="Arial"/>
              <a:buNone/>
            </a:pPr>
            <a:r>
              <a:rPr lang="en-AU"/>
              <a:t> - Can vary more when datasets are imbalanced</a:t>
            </a:r>
            <a:endParaRPr/>
          </a:p>
          <a:p>
            <a:pPr indent="0" lvl="0" marL="0" marR="0" rtl="0" algn="l">
              <a:lnSpc>
                <a:spcPct val="100000"/>
              </a:lnSpc>
              <a:spcBef>
                <a:spcPts val="1000"/>
              </a:spcBef>
              <a:spcAft>
                <a:spcPts val="0"/>
              </a:spcAft>
              <a:buClr>
                <a:schemeClr val="dk1"/>
              </a:buClr>
              <a:buSzPts val="2000"/>
              <a:buFont typeface="Arial"/>
              <a:buNone/>
            </a:pPr>
            <a:r>
              <a:rPr lang="en-AU"/>
              <a:t> - Can look quite different when we move to having multiple possible labels</a:t>
            </a:r>
            <a:endParaRPr/>
          </a:p>
          <a:p>
            <a:pPr indent="0" lvl="0" marL="0" marR="0" rtl="0" algn="l">
              <a:lnSpc>
                <a:spcPct val="100000"/>
              </a:lnSpc>
              <a:spcBef>
                <a:spcPts val="1000"/>
              </a:spcBef>
              <a:spcAft>
                <a:spcPts val="0"/>
              </a:spcAft>
              <a:buClr>
                <a:schemeClr val="dk1"/>
              </a:buClr>
              <a:buSzPts val="2000"/>
              <a:buFont typeface="Arial"/>
              <a:buNone/>
            </a:pPr>
            <a:r>
              <a:rPr lang="en-AU"/>
              <a:t>Metrics for continuous values are a different kettle of fish</a:t>
            </a:r>
            <a:endParaRPr/>
          </a:p>
          <a:p>
            <a:pPr indent="0" lvl="0" marL="0" marR="0" rtl="0" algn="l">
              <a:lnSpc>
                <a:spcPct val="100000"/>
              </a:lnSpc>
              <a:spcBef>
                <a:spcPts val="1000"/>
              </a:spcBef>
              <a:spcAft>
                <a:spcPts val="0"/>
              </a:spcAft>
              <a:buClr>
                <a:schemeClr val="dk1"/>
              </a:buClr>
              <a:buSzPts val="2000"/>
              <a:buFont typeface="Arial"/>
              <a:buNone/>
            </a:pPr>
            <a:r>
              <a:t/>
            </a:r>
            <a:endParaRPr/>
          </a:p>
          <a:p>
            <a:pPr indent="0" lvl="0" marL="0" marR="0" rtl="0" algn="l">
              <a:lnSpc>
                <a:spcPct val="100000"/>
              </a:lnSpc>
              <a:spcBef>
                <a:spcPts val="1000"/>
              </a:spcBef>
              <a:spcAft>
                <a:spcPts val="0"/>
              </a:spcAft>
              <a:buClr>
                <a:schemeClr val="dk1"/>
              </a:buClr>
              <a:buSzPts val="2000"/>
              <a:buFont typeface="Arial"/>
              <a:buNone/>
            </a:pPr>
            <a:r>
              <a:rPr lang="en-AU"/>
              <a:t>Different models can be extremely different in their outputs! </a:t>
            </a:r>
            <a:endParaRPr/>
          </a:p>
          <a:p>
            <a:pPr indent="0" lvl="0" marL="0" marR="0" rtl="0" algn="l">
              <a:lnSpc>
                <a:spcPct val="100000"/>
              </a:lnSpc>
              <a:spcBef>
                <a:spcPts val="1000"/>
              </a:spcBef>
              <a:spcAft>
                <a:spcPts val="0"/>
              </a:spcAft>
              <a:buClr>
                <a:schemeClr val="dk1"/>
              </a:buClr>
              <a:buSzPts val="2000"/>
              <a:buFont typeface="Arial"/>
              <a:buNone/>
            </a:pPr>
            <a:r>
              <a:rPr lang="en-AU"/>
              <a:t> - Predictive performance may be the same but complexity/interpretability may vary dramatically. </a:t>
            </a:r>
            <a:endParaRPr/>
          </a:p>
          <a:p>
            <a:pPr indent="0" lvl="0" marL="0" marR="0" rtl="0" algn="l">
              <a:lnSpc>
                <a:spcPct val="100000"/>
              </a:lnSpc>
              <a:spcBef>
                <a:spcPts val="1000"/>
              </a:spcBef>
              <a:spcAft>
                <a:spcPts val="0"/>
              </a:spcAft>
              <a:buClr>
                <a:schemeClr val="dk1"/>
              </a:buClr>
              <a:buSzPts val="2000"/>
              <a:buFont typeface="Arial"/>
              <a:buNone/>
            </a:pPr>
            <a:r>
              <a:rPr lang="en-AU"/>
              <a:t> - Computational costs can also vary a lot</a:t>
            </a:r>
            <a:endParaRPr/>
          </a:p>
          <a:p>
            <a:pPr indent="0" lvl="0" marL="0" marR="0" rtl="0" algn="l">
              <a:lnSpc>
                <a:spcPct val="100000"/>
              </a:lnSpc>
              <a:spcBef>
                <a:spcPts val="1000"/>
              </a:spcBef>
              <a:spcAft>
                <a:spcPts val="0"/>
              </a:spcAft>
              <a:buClr>
                <a:schemeClr val="dk1"/>
              </a:buClr>
              <a:buSzPts val="2000"/>
              <a:buFont typeface="Arial"/>
              <a:buNone/>
            </a:pPr>
            <a:r>
              <a:t/>
            </a:r>
            <a:endParaRPr/>
          </a:p>
          <a:p>
            <a:pPr indent="0" lvl="0" marL="0" marR="0" rtl="0" algn="l">
              <a:lnSpc>
                <a:spcPct val="100000"/>
              </a:lnSpc>
              <a:spcBef>
                <a:spcPts val="1000"/>
              </a:spcBef>
              <a:spcAft>
                <a:spcPts val="0"/>
              </a:spcAft>
              <a:buClr>
                <a:schemeClr val="dk1"/>
              </a:buClr>
              <a:buSzPts val="2000"/>
              <a:buFont typeface="Arial"/>
              <a:buNone/>
            </a:pPr>
            <a:r>
              <a:t/>
            </a:r>
            <a:endParaRPr/>
          </a:p>
          <a:p>
            <a:pPr indent="0" lvl="0" marL="0" marR="0" rtl="0" algn="l">
              <a:lnSpc>
                <a:spcPct val="100000"/>
              </a:lnSpc>
              <a:spcBef>
                <a:spcPts val="1000"/>
              </a:spcBef>
              <a:spcAft>
                <a:spcPts val="0"/>
              </a:spcAft>
              <a:buClr>
                <a:schemeClr val="dk1"/>
              </a:buClr>
              <a:buSzPts val="2000"/>
              <a:buFont typeface="Arial"/>
              <a:buNone/>
            </a:pPr>
            <a:r>
              <a:t/>
            </a:r>
            <a:endParaRPr/>
          </a:p>
        </p:txBody>
      </p:sp>
      <p:sp>
        <p:nvSpPr>
          <p:cNvPr id="682" name="Google Shape;682;p76"/>
          <p:cNvSpPr txBox="1"/>
          <p:nvPr/>
        </p:nvSpPr>
        <p:spPr>
          <a:xfrm>
            <a:off x="3200400" y="68580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 name="Google Shape;683;p76"/>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6000"/>
              <a:buFont typeface="Georgia"/>
              <a:buNone/>
            </a:pPr>
            <a:r>
              <a:rPr lang="en-AU"/>
              <a:t>Session 3: Evaluation frameworks &amp; pitfalls</a:t>
            </a:r>
            <a:endParaRPr/>
          </a:p>
        </p:txBody>
      </p:sp>
      <p:sp>
        <p:nvSpPr>
          <p:cNvPr id="690" name="Google Shape;690;p7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888888"/>
              </a:buClr>
              <a:buSzPts val="2400"/>
              <a:buNone/>
            </a:pPr>
            <a:r>
              <a:rPr lang="en-AU"/>
              <a:t>Part 1: Training, testing and information leakage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8"/>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In this session</a:t>
            </a:r>
            <a:endParaRPr/>
          </a:p>
        </p:txBody>
      </p:sp>
      <p:sp>
        <p:nvSpPr>
          <p:cNvPr id="696" name="Google Shape;696;p78"/>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800"/>
              <a:buFont typeface="Arial"/>
              <a:buChar char="•"/>
            </a:pPr>
            <a:r>
              <a:rPr lang="en-AU" sz="2800"/>
              <a:t>The right way to train models and evaluate them</a:t>
            </a:r>
            <a:endParaRPr/>
          </a:p>
          <a:p>
            <a:pPr indent="-342900" lvl="0" marL="342900" rtl="0" algn="l">
              <a:lnSpc>
                <a:spcPct val="100000"/>
              </a:lnSpc>
              <a:spcBef>
                <a:spcPts val="1000"/>
              </a:spcBef>
              <a:spcAft>
                <a:spcPts val="0"/>
              </a:spcAft>
              <a:buClr>
                <a:schemeClr val="dk1"/>
              </a:buClr>
              <a:buSzPts val="2800"/>
              <a:buFont typeface="Arial"/>
              <a:buChar char="•"/>
            </a:pPr>
            <a:r>
              <a:rPr lang="en-AU" sz="2800"/>
              <a:t>Super critical any time you are making a predictive model</a:t>
            </a:r>
            <a:endParaRPr/>
          </a:p>
        </p:txBody>
      </p:sp>
      <p:sp>
        <p:nvSpPr>
          <p:cNvPr id="697" name="Google Shape;697;p78"/>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9"/>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Evaluation framework</a:t>
            </a:r>
            <a:endParaRPr/>
          </a:p>
        </p:txBody>
      </p:sp>
      <p:sp>
        <p:nvSpPr>
          <p:cNvPr id="704" name="Google Shape;704;p79"/>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Recall</a:t>
            </a:r>
            <a:r>
              <a:rPr b="1" lang="en-AU" sz="2400"/>
              <a:t>: Primary goal </a:t>
            </a:r>
            <a:r>
              <a:rPr lang="en-AU" sz="2400"/>
              <a:t>is model generalisation</a:t>
            </a:r>
            <a:endParaRPr/>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rPr lang="en-AU" sz="2400"/>
              <a:t>If we have two datasets, life is easy (sort of)</a:t>
            </a:r>
            <a:endParaRPr/>
          </a:p>
          <a:p>
            <a:pPr indent="-216000" lvl="1" marL="216000" rtl="0" algn="l">
              <a:lnSpc>
                <a:spcPct val="100000"/>
              </a:lnSpc>
              <a:spcBef>
                <a:spcPts val="500"/>
              </a:spcBef>
              <a:spcAft>
                <a:spcPts val="0"/>
              </a:spcAft>
              <a:buClr>
                <a:schemeClr val="dk1"/>
              </a:buClr>
              <a:buSzPts val="2400"/>
              <a:buChar char="○"/>
            </a:pPr>
            <a:r>
              <a:rPr lang="en-AU" sz="2400"/>
              <a:t>Train model on one</a:t>
            </a:r>
            <a:endParaRPr/>
          </a:p>
          <a:p>
            <a:pPr indent="-216000" lvl="1" marL="216000" rtl="0" algn="l">
              <a:lnSpc>
                <a:spcPct val="100000"/>
              </a:lnSpc>
              <a:spcBef>
                <a:spcPts val="500"/>
              </a:spcBef>
              <a:spcAft>
                <a:spcPts val="0"/>
              </a:spcAft>
              <a:buClr>
                <a:schemeClr val="dk1"/>
              </a:buClr>
              <a:buSzPts val="2400"/>
              <a:buChar char="○"/>
            </a:pPr>
            <a:r>
              <a:rPr lang="en-AU" sz="2400"/>
              <a:t>Test on remaining</a:t>
            </a:r>
            <a:endParaRPr/>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rPr lang="en-AU" sz="2400"/>
              <a:t>But what if we only have a single dataset?</a:t>
            </a:r>
            <a:endParaRPr/>
          </a:p>
          <a:p>
            <a:pPr indent="0" lvl="1" marL="457200" rtl="0" algn="l">
              <a:lnSpc>
                <a:spcPct val="100000"/>
              </a:lnSpc>
              <a:spcBef>
                <a:spcPts val="500"/>
              </a:spcBef>
              <a:spcAft>
                <a:spcPts val="0"/>
              </a:spcAft>
              <a:buClr>
                <a:schemeClr val="dk1"/>
              </a:buClr>
              <a:buSzPts val="2400"/>
              <a:buNone/>
            </a:pPr>
            <a:r>
              <a:t/>
            </a:r>
            <a:endParaRPr sz="2400"/>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t/>
            </a:r>
            <a:endParaRPr sz="2400"/>
          </a:p>
        </p:txBody>
      </p:sp>
      <p:sp>
        <p:nvSpPr>
          <p:cNvPr id="705" name="Google Shape;705;p79"/>
          <p:cNvSpPr txBox="1"/>
          <p:nvPr/>
        </p:nvSpPr>
        <p:spPr>
          <a:xfrm>
            <a:off x="6335487" y="1666538"/>
            <a:ext cx="18532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1800" u="sng">
                <a:solidFill>
                  <a:schemeClr val="dk1"/>
                </a:solidFill>
                <a:latin typeface="Calibri"/>
                <a:ea typeface="Calibri"/>
                <a:cs typeface="Calibri"/>
                <a:sym typeface="Calibri"/>
              </a:rPr>
              <a:t>Data I have today</a:t>
            </a:r>
            <a:endParaRPr/>
          </a:p>
        </p:txBody>
      </p:sp>
      <p:sp>
        <p:nvSpPr>
          <p:cNvPr id="706" name="Google Shape;706;p79"/>
          <p:cNvSpPr txBox="1"/>
          <p:nvPr/>
        </p:nvSpPr>
        <p:spPr>
          <a:xfrm>
            <a:off x="8512380" y="1640501"/>
            <a:ext cx="34578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1800" u="sng">
                <a:solidFill>
                  <a:schemeClr val="dk1"/>
                </a:solidFill>
                <a:latin typeface="Calibri"/>
                <a:ea typeface="Calibri"/>
                <a:cs typeface="Calibri"/>
                <a:sym typeface="Calibri"/>
              </a:rPr>
              <a:t>Data I want my model to make predictions on </a:t>
            </a:r>
            <a:endParaRPr/>
          </a:p>
        </p:txBody>
      </p:sp>
      <p:sp>
        <p:nvSpPr>
          <p:cNvPr id="707" name="Google Shape;707;p79"/>
          <p:cNvSpPr/>
          <p:nvPr/>
        </p:nvSpPr>
        <p:spPr>
          <a:xfrm>
            <a:off x="6773293" y="2386012"/>
            <a:ext cx="1028700" cy="1042988"/>
          </a:xfrm>
          <a:prstGeom prst="can">
            <a:avLst>
              <a:gd fmla="val 25000" name="adj"/>
            </a:avLst>
          </a:prstGeom>
          <a:solidFill>
            <a:schemeClr val="accent1"/>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8" name="Google Shape;708;p79"/>
          <p:cNvSpPr/>
          <p:nvPr/>
        </p:nvSpPr>
        <p:spPr>
          <a:xfrm>
            <a:off x="9336475" y="2394918"/>
            <a:ext cx="1028700" cy="1042988"/>
          </a:xfrm>
          <a:prstGeom prst="can">
            <a:avLst>
              <a:gd fmla="val 25000" name="adj"/>
            </a:avLst>
          </a:prstGeom>
          <a:solidFill>
            <a:srgbClr val="FFFF00"/>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9" name="Google Shape;709;p79"/>
          <p:cNvSpPr txBox="1"/>
          <p:nvPr/>
        </p:nvSpPr>
        <p:spPr>
          <a:xfrm>
            <a:off x="6278080" y="4408607"/>
            <a:ext cx="18532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1800" u="sng">
                <a:solidFill>
                  <a:schemeClr val="dk1"/>
                </a:solidFill>
                <a:latin typeface="Calibri"/>
                <a:ea typeface="Calibri"/>
                <a:cs typeface="Calibri"/>
                <a:sym typeface="Calibri"/>
              </a:rPr>
              <a:t>Data I have today</a:t>
            </a:r>
            <a:endParaRPr/>
          </a:p>
        </p:txBody>
      </p:sp>
      <p:sp>
        <p:nvSpPr>
          <p:cNvPr id="710" name="Google Shape;710;p79"/>
          <p:cNvSpPr/>
          <p:nvPr/>
        </p:nvSpPr>
        <p:spPr>
          <a:xfrm>
            <a:off x="6734132" y="4949666"/>
            <a:ext cx="1028700" cy="1042988"/>
          </a:xfrm>
          <a:prstGeom prst="can">
            <a:avLst>
              <a:gd fmla="val 25000" name="adj"/>
            </a:avLst>
          </a:prstGeom>
          <a:solidFill>
            <a:schemeClr val="accent1"/>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1" name="Google Shape;711;p79"/>
          <p:cNvSpPr txBox="1"/>
          <p:nvPr/>
        </p:nvSpPr>
        <p:spPr>
          <a:xfrm>
            <a:off x="9500975" y="4949666"/>
            <a:ext cx="82426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3600">
                <a:solidFill>
                  <a:schemeClr val="dk1"/>
                </a:solidFill>
                <a:latin typeface="Calibri"/>
                <a:ea typeface="Calibri"/>
                <a:cs typeface="Calibri"/>
                <a:sym typeface="Calibri"/>
              </a:rPr>
              <a:t>???</a:t>
            </a:r>
            <a:endParaRPr/>
          </a:p>
        </p:txBody>
      </p:sp>
      <p:sp>
        <p:nvSpPr>
          <p:cNvPr id="712" name="Google Shape;712;p79"/>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0"/>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Strategy 1: Super naive</a:t>
            </a:r>
            <a:endParaRPr/>
          </a:p>
        </p:txBody>
      </p:sp>
      <p:sp>
        <p:nvSpPr>
          <p:cNvPr id="719" name="Google Shape;719;p80"/>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0"/>
              <a:buFont typeface="Arial"/>
              <a:buNone/>
            </a:pPr>
            <a:r>
              <a:rPr lang="en-AU" sz="3000"/>
              <a:t>Train model on the entire dataset</a:t>
            </a:r>
            <a:endParaRPr/>
          </a:p>
          <a:p>
            <a:pPr indent="0" lvl="0" marL="0" marR="0" rtl="0" algn="l">
              <a:lnSpc>
                <a:spcPct val="100000"/>
              </a:lnSpc>
              <a:spcBef>
                <a:spcPts val="1000"/>
              </a:spcBef>
              <a:spcAft>
                <a:spcPts val="0"/>
              </a:spcAft>
              <a:buClr>
                <a:schemeClr val="dk1"/>
              </a:buClr>
              <a:buSzPts val="3000"/>
              <a:buFont typeface="Arial"/>
              <a:buNone/>
            </a:pPr>
            <a:r>
              <a:rPr lang="en-AU" sz="3000"/>
              <a:t>Evaluate performance on the same data you used to build the model</a:t>
            </a:r>
            <a:endParaRPr/>
          </a:p>
          <a:p>
            <a:pPr indent="0" lvl="0" marL="0" marR="0" rtl="0" algn="l">
              <a:lnSpc>
                <a:spcPct val="100000"/>
              </a:lnSpc>
              <a:spcBef>
                <a:spcPts val="1000"/>
              </a:spcBef>
              <a:spcAft>
                <a:spcPts val="0"/>
              </a:spcAft>
              <a:buClr>
                <a:schemeClr val="dk1"/>
              </a:buClr>
              <a:buSzPts val="3000"/>
              <a:buFont typeface="Arial"/>
              <a:buNone/>
            </a:pPr>
            <a:r>
              <a:rPr b="1" lang="en-AU" sz="3000"/>
              <a:t>Pro</a:t>
            </a:r>
            <a:r>
              <a:rPr lang="en-AU" sz="3000"/>
              <a:t>: </a:t>
            </a:r>
            <a:endParaRPr/>
          </a:p>
          <a:p>
            <a:pPr indent="-216000" lvl="1" marL="216000" rtl="0" algn="l">
              <a:lnSpc>
                <a:spcPct val="100000"/>
              </a:lnSpc>
              <a:spcBef>
                <a:spcPts val="500"/>
              </a:spcBef>
              <a:spcAft>
                <a:spcPts val="0"/>
              </a:spcAft>
              <a:buClr>
                <a:schemeClr val="dk1"/>
              </a:buClr>
              <a:buSzPts val="3000"/>
              <a:buChar char="○"/>
            </a:pPr>
            <a:r>
              <a:rPr lang="en-AU" sz="3000"/>
              <a:t>Trivial</a:t>
            </a:r>
            <a:endParaRPr/>
          </a:p>
          <a:p>
            <a:pPr indent="0" lvl="0" marL="0" marR="0" rtl="0" algn="l">
              <a:lnSpc>
                <a:spcPct val="100000"/>
              </a:lnSpc>
              <a:spcBef>
                <a:spcPts val="1000"/>
              </a:spcBef>
              <a:spcAft>
                <a:spcPts val="0"/>
              </a:spcAft>
              <a:buClr>
                <a:schemeClr val="dk1"/>
              </a:buClr>
              <a:buSzPts val="3000"/>
              <a:buFont typeface="Arial"/>
              <a:buNone/>
            </a:pPr>
            <a:r>
              <a:rPr b="1" lang="en-AU" sz="3000"/>
              <a:t>Con:</a:t>
            </a:r>
            <a:endParaRPr/>
          </a:p>
          <a:p>
            <a:pPr indent="-216000" lvl="1" marL="216000" rtl="0" algn="l">
              <a:lnSpc>
                <a:spcPct val="100000"/>
              </a:lnSpc>
              <a:spcBef>
                <a:spcPts val="500"/>
              </a:spcBef>
              <a:spcAft>
                <a:spcPts val="0"/>
              </a:spcAft>
              <a:buClr>
                <a:schemeClr val="dk1"/>
              </a:buClr>
              <a:buSzPts val="3000"/>
              <a:buChar char="○"/>
            </a:pPr>
            <a:r>
              <a:rPr lang="en-AU" sz="3000" u="sng"/>
              <a:t>Provides no insight into generalisation!!</a:t>
            </a:r>
            <a:endParaRPr/>
          </a:p>
          <a:p>
            <a:pPr indent="0" lvl="0" marL="0" marR="0" rtl="0" algn="l">
              <a:lnSpc>
                <a:spcPct val="100000"/>
              </a:lnSpc>
              <a:spcBef>
                <a:spcPts val="1000"/>
              </a:spcBef>
              <a:spcAft>
                <a:spcPts val="0"/>
              </a:spcAft>
              <a:buClr>
                <a:schemeClr val="dk1"/>
              </a:buClr>
              <a:buSzPts val="3000"/>
              <a:buFont typeface="Arial"/>
              <a:buNone/>
            </a:pPr>
            <a:r>
              <a:t/>
            </a:r>
            <a:endParaRPr sz="3000"/>
          </a:p>
          <a:p>
            <a:pPr indent="0" lvl="0" marL="0" marR="0" rtl="0" algn="l">
              <a:lnSpc>
                <a:spcPct val="100000"/>
              </a:lnSpc>
              <a:spcBef>
                <a:spcPts val="1000"/>
              </a:spcBef>
              <a:spcAft>
                <a:spcPts val="0"/>
              </a:spcAft>
              <a:buClr>
                <a:schemeClr val="dk1"/>
              </a:buClr>
              <a:buSzPts val="3000"/>
              <a:buFont typeface="Arial"/>
              <a:buNone/>
            </a:pPr>
            <a:r>
              <a:rPr lang="en-AU" sz="3000"/>
              <a:t>Despite that this happens regularly, it just tends to be hidden</a:t>
            </a:r>
            <a:endParaRPr/>
          </a:p>
        </p:txBody>
      </p:sp>
      <p:sp>
        <p:nvSpPr>
          <p:cNvPr id="720" name="Google Shape;720;p80"/>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pic>
        <p:nvPicPr>
          <p:cNvPr id="726" name="Google Shape;726;p81"/>
          <p:cNvPicPr preferRelativeResize="0"/>
          <p:nvPr/>
        </p:nvPicPr>
        <p:blipFill rotWithShape="1">
          <a:blip r:embed="rId3">
            <a:alphaModFix/>
          </a:blip>
          <a:srcRect b="53812" l="6239" r="0" t="0"/>
          <a:stretch/>
        </p:blipFill>
        <p:spPr>
          <a:xfrm>
            <a:off x="5658678" y="1690688"/>
            <a:ext cx="6168202" cy="1325563"/>
          </a:xfrm>
          <a:prstGeom prst="rect">
            <a:avLst/>
          </a:prstGeom>
          <a:noFill/>
          <a:ln>
            <a:noFill/>
          </a:ln>
        </p:spPr>
      </p:pic>
      <p:sp>
        <p:nvSpPr>
          <p:cNvPr id="727" name="Google Shape;727;p81"/>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Strategy 2: Test/train</a:t>
            </a:r>
            <a:endParaRPr/>
          </a:p>
        </p:txBody>
      </p:sp>
      <p:sp>
        <p:nvSpPr>
          <p:cNvPr id="728" name="Google Shape;728;p81"/>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000"/>
              <a:buFont typeface="Arial"/>
              <a:buNone/>
            </a:pPr>
            <a:r>
              <a:rPr lang="en-AU" sz="3000"/>
              <a:t>Split the data into two parts: </a:t>
            </a:r>
            <a:endParaRPr/>
          </a:p>
          <a:p>
            <a:pPr indent="0" lvl="0" marL="0" rtl="0" algn="l">
              <a:lnSpc>
                <a:spcPct val="100000"/>
              </a:lnSpc>
              <a:spcBef>
                <a:spcPts val="1000"/>
              </a:spcBef>
              <a:spcAft>
                <a:spcPts val="0"/>
              </a:spcAft>
              <a:buClr>
                <a:schemeClr val="dk1"/>
              </a:buClr>
              <a:buSzPts val="3000"/>
              <a:buNone/>
            </a:pPr>
            <a:r>
              <a:t/>
            </a:r>
            <a:endParaRPr sz="3000"/>
          </a:p>
          <a:p>
            <a:pPr indent="-216000" lvl="1" marL="216000" rtl="0" algn="l">
              <a:lnSpc>
                <a:spcPct val="100000"/>
              </a:lnSpc>
              <a:spcBef>
                <a:spcPts val="500"/>
              </a:spcBef>
              <a:spcAft>
                <a:spcPts val="0"/>
              </a:spcAft>
              <a:buClr>
                <a:schemeClr val="dk1"/>
              </a:buClr>
              <a:buSzPts val="3000"/>
              <a:buChar char="○"/>
            </a:pPr>
            <a:r>
              <a:rPr lang="en-AU" sz="3000"/>
              <a:t>Use X% for </a:t>
            </a:r>
            <a:r>
              <a:rPr b="1" lang="en-AU" sz="3000"/>
              <a:t>training</a:t>
            </a:r>
            <a:r>
              <a:rPr lang="en-AU" sz="3000"/>
              <a:t> i.e model construction</a:t>
            </a:r>
            <a:endParaRPr/>
          </a:p>
          <a:p>
            <a:pPr indent="-216000" lvl="1" marL="216000" rtl="0" algn="l">
              <a:lnSpc>
                <a:spcPct val="100000"/>
              </a:lnSpc>
              <a:spcBef>
                <a:spcPts val="500"/>
              </a:spcBef>
              <a:spcAft>
                <a:spcPts val="0"/>
              </a:spcAft>
              <a:buClr>
                <a:schemeClr val="dk1"/>
              </a:buClr>
              <a:buSzPts val="3000"/>
              <a:buChar char="○"/>
            </a:pPr>
            <a:r>
              <a:rPr lang="en-AU" sz="3000"/>
              <a:t>Use 100-X% for </a:t>
            </a:r>
            <a:r>
              <a:rPr b="1" lang="en-AU" sz="3000"/>
              <a:t>testing</a:t>
            </a:r>
            <a:r>
              <a:rPr lang="en-AU" sz="3000"/>
              <a:t> i.e. model evaluation</a:t>
            </a:r>
            <a:endParaRPr/>
          </a:p>
          <a:p>
            <a:pPr indent="-25499" lvl="1" marL="216000" rtl="0" algn="l">
              <a:lnSpc>
                <a:spcPct val="100000"/>
              </a:lnSpc>
              <a:spcBef>
                <a:spcPts val="500"/>
              </a:spcBef>
              <a:spcAft>
                <a:spcPts val="0"/>
              </a:spcAft>
              <a:buClr>
                <a:schemeClr val="dk1"/>
              </a:buClr>
              <a:buSzPts val="3000"/>
              <a:buNone/>
            </a:pPr>
            <a:r>
              <a:t/>
            </a:r>
            <a:endParaRPr sz="3000"/>
          </a:p>
          <a:p>
            <a:pPr indent="0" lvl="0" marL="0" marR="0" rtl="0" algn="l">
              <a:lnSpc>
                <a:spcPct val="100000"/>
              </a:lnSpc>
              <a:spcBef>
                <a:spcPts val="1000"/>
              </a:spcBef>
              <a:spcAft>
                <a:spcPts val="0"/>
              </a:spcAft>
              <a:buClr>
                <a:schemeClr val="dk1"/>
              </a:buClr>
              <a:buSzPts val="3000"/>
              <a:buFont typeface="Arial"/>
              <a:buNone/>
            </a:pPr>
            <a:r>
              <a:rPr lang="en-AU" sz="3000"/>
              <a:t>If comparing models, best model has best test set score</a:t>
            </a:r>
            <a:endParaRPr/>
          </a:p>
          <a:p>
            <a:pPr indent="-25499" lvl="1" marL="216000" rtl="0" algn="l">
              <a:lnSpc>
                <a:spcPct val="100000"/>
              </a:lnSpc>
              <a:spcBef>
                <a:spcPts val="500"/>
              </a:spcBef>
              <a:spcAft>
                <a:spcPts val="0"/>
              </a:spcAft>
              <a:buClr>
                <a:schemeClr val="dk1"/>
              </a:buClr>
              <a:buSzPts val="3000"/>
              <a:buNone/>
            </a:pPr>
            <a:r>
              <a:t/>
            </a:r>
            <a:endParaRPr sz="3000"/>
          </a:p>
        </p:txBody>
      </p:sp>
      <p:sp>
        <p:nvSpPr>
          <p:cNvPr id="729" name="Google Shape;729;p81"/>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Content across the two days</a:t>
            </a:r>
            <a:endParaRPr/>
          </a:p>
        </p:txBody>
      </p:sp>
      <p:sp>
        <p:nvSpPr>
          <p:cNvPr id="209" name="Google Shape;209;p28"/>
          <p:cNvSpPr txBox="1"/>
          <p:nvPr>
            <p:ph idx="12" type="sldNum"/>
          </p:nvPr>
        </p:nvSpPr>
        <p:spPr>
          <a:xfrm>
            <a:off x="10960059" y="6172501"/>
            <a:ext cx="846000" cy="365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sz="1400">
                <a:solidFill>
                  <a:srgbClr val="000000"/>
                </a:solidFill>
              </a:rPr>
              <a:t>‹#›</a:t>
            </a:fld>
            <a:endParaRPr sz="1400">
              <a:solidFill>
                <a:srgbClr val="000000"/>
              </a:solidFill>
            </a:endParaRPr>
          </a:p>
        </p:txBody>
      </p:sp>
      <p:graphicFrame>
        <p:nvGraphicFramePr>
          <p:cNvPr id="210" name="Google Shape;210;p28"/>
          <p:cNvGraphicFramePr/>
          <p:nvPr/>
        </p:nvGraphicFramePr>
        <p:xfrm>
          <a:off x="952500" y="1648400"/>
          <a:ext cx="3000000" cy="3000000"/>
        </p:xfrm>
        <a:graphic>
          <a:graphicData uri="http://schemas.openxmlformats.org/drawingml/2006/table">
            <a:tbl>
              <a:tblPr>
                <a:noFill/>
                <a:tableStyleId>{FD644265-CC9C-4E4E-B89E-8FAC75928F76}</a:tableStyleId>
              </a:tblPr>
              <a:tblGrid>
                <a:gridCol w="5143500"/>
                <a:gridCol w="5143500"/>
              </a:tblGrid>
              <a:tr h="585100">
                <a:tc>
                  <a:txBody>
                    <a:bodyPr/>
                    <a:lstStyle/>
                    <a:p>
                      <a:pPr indent="0" lvl="0" marL="0" rtl="0" algn="l">
                        <a:spcBef>
                          <a:spcPts val="0"/>
                        </a:spcBef>
                        <a:spcAft>
                          <a:spcPts val="0"/>
                        </a:spcAft>
                        <a:buNone/>
                      </a:pPr>
                      <a:r>
                        <a:rPr b="1" lang="en-AU" sz="2500">
                          <a:latin typeface="Nunito"/>
                          <a:ea typeface="Nunito"/>
                          <a:cs typeface="Nunito"/>
                          <a:sym typeface="Nunito"/>
                        </a:rPr>
                        <a:t>Tuesday (Day 1)</a:t>
                      </a:r>
                      <a:endParaRPr b="1" sz="2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AU" sz="2500">
                          <a:latin typeface="Nunito"/>
                          <a:ea typeface="Nunito"/>
                          <a:cs typeface="Nunito"/>
                          <a:sym typeface="Nunito"/>
                        </a:rPr>
                        <a:t>Wednesday (Day 2)</a:t>
                      </a:r>
                      <a:endParaRPr b="1" sz="2500">
                        <a:latin typeface="Nunito"/>
                        <a:ea typeface="Nunito"/>
                        <a:cs typeface="Nunito"/>
                        <a:sym typeface="Nunito"/>
                      </a:endParaRPr>
                    </a:p>
                  </a:txBody>
                  <a:tcPr marT="91425" marB="91425" marR="91425" marL="91425"/>
                </a:tc>
              </a:tr>
              <a:tr h="1848625">
                <a:tc>
                  <a:txBody>
                    <a:bodyPr/>
                    <a:lstStyle/>
                    <a:p>
                      <a:pPr indent="-400050" lvl="0" marL="457200" rtl="0" algn="l">
                        <a:spcBef>
                          <a:spcPts val="0"/>
                        </a:spcBef>
                        <a:spcAft>
                          <a:spcPts val="0"/>
                        </a:spcAft>
                        <a:buSzPts val="2700"/>
                        <a:buAutoNum type="arabicPeriod"/>
                      </a:pPr>
                      <a:r>
                        <a:rPr lang="en-AU" sz="2700"/>
                        <a:t>Intro to ML</a:t>
                      </a:r>
                      <a:endParaRPr sz="2700"/>
                    </a:p>
                    <a:p>
                      <a:pPr indent="-400050" lvl="0" marL="457200" rtl="0" algn="l">
                        <a:spcBef>
                          <a:spcPts val="0"/>
                        </a:spcBef>
                        <a:spcAft>
                          <a:spcPts val="0"/>
                        </a:spcAft>
                        <a:buSzPts val="2700"/>
                        <a:buAutoNum type="arabicPeriod"/>
                      </a:pPr>
                      <a:r>
                        <a:rPr lang="en-AU" sz="2700"/>
                        <a:t>Basics of models and evaluation</a:t>
                      </a:r>
                      <a:endParaRPr sz="2700"/>
                    </a:p>
                    <a:p>
                      <a:pPr indent="-400050" lvl="0" marL="457200" rtl="0" algn="l">
                        <a:spcBef>
                          <a:spcPts val="0"/>
                        </a:spcBef>
                        <a:spcAft>
                          <a:spcPts val="0"/>
                        </a:spcAft>
                        <a:buSzPts val="2700"/>
                        <a:buAutoNum type="arabicPeriod"/>
                      </a:pPr>
                      <a:r>
                        <a:rPr lang="en-AU" sz="2700"/>
                        <a:t>Cross-validation</a:t>
                      </a:r>
                      <a:endParaRPr sz="2700"/>
                    </a:p>
                    <a:p>
                      <a:pPr indent="0" lvl="0" marL="457200" rtl="0" algn="l">
                        <a:spcBef>
                          <a:spcPts val="0"/>
                        </a:spcBef>
                        <a:spcAft>
                          <a:spcPts val="0"/>
                        </a:spcAft>
                        <a:buNone/>
                      </a:pPr>
                      <a:r>
                        <a:t/>
                      </a:r>
                      <a:endParaRPr sz="1700"/>
                    </a:p>
                  </a:txBody>
                  <a:tcPr marT="91425" marB="91425" marR="91425" marL="91425"/>
                </a:tc>
                <a:tc>
                  <a:txBody>
                    <a:bodyPr/>
                    <a:lstStyle/>
                    <a:p>
                      <a:pPr indent="0" lvl="0" marL="0" rtl="0" algn="l">
                        <a:spcBef>
                          <a:spcPts val="0"/>
                        </a:spcBef>
                        <a:spcAft>
                          <a:spcPts val="0"/>
                        </a:spcAft>
                        <a:buNone/>
                      </a:pPr>
                      <a:r>
                        <a:rPr lang="en-AU" sz="2700"/>
                        <a:t>4.   Tuning models</a:t>
                      </a:r>
                      <a:endParaRPr sz="2700"/>
                    </a:p>
                    <a:p>
                      <a:pPr indent="0" lvl="0" marL="0" rtl="0" algn="l">
                        <a:spcBef>
                          <a:spcPts val="0"/>
                        </a:spcBef>
                        <a:spcAft>
                          <a:spcPts val="0"/>
                        </a:spcAft>
                        <a:buNone/>
                      </a:pPr>
                      <a:r>
                        <a:rPr lang="en-AU" sz="2700"/>
                        <a:t>5.   Real-world exploration</a:t>
                      </a:r>
                      <a:endParaRPr sz="2700"/>
                    </a:p>
                    <a:p>
                      <a:pPr indent="0" lvl="0" marL="0" rtl="0" algn="l">
                        <a:spcBef>
                          <a:spcPts val="0"/>
                        </a:spcBef>
                        <a:spcAft>
                          <a:spcPts val="0"/>
                        </a:spcAft>
                        <a:buNone/>
                      </a:pPr>
                      <a:r>
                        <a:rPr lang="en-AU" sz="2700"/>
                        <a:t>6.   Discussion and Q/A</a:t>
                      </a:r>
                      <a:endParaRPr sz="1700"/>
                    </a:p>
                  </a:txBody>
                  <a:tcPr marT="91425" marB="91425" marR="91425" marL="91425"/>
                </a:tc>
              </a:tr>
            </a:tbl>
          </a:graphicData>
        </a:graphic>
      </p:graphicFrame>
      <p:sp>
        <p:nvSpPr>
          <p:cNvPr id="211" name="Google Shape;211;p28"/>
          <p:cNvSpPr txBox="1"/>
          <p:nvPr>
            <p:ph idx="1" type="body"/>
          </p:nvPr>
        </p:nvSpPr>
        <p:spPr>
          <a:xfrm>
            <a:off x="496581" y="4494515"/>
            <a:ext cx="11408400" cy="437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rPr lang="en-AU" sz="2400"/>
              <a:t>Lots of content, fast paced.</a:t>
            </a:r>
            <a:endParaRPr sz="2400"/>
          </a:p>
          <a:p>
            <a:pPr indent="0" lvl="0" marL="0" rtl="0" algn="l">
              <a:lnSpc>
                <a:spcPct val="100000"/>
              </a:lnSpc>
              <a:spcBef>
                <a:spcPts val="1000"/>
              </a:spcBef>
              <a:spcAft>
                <a:spcPts val="0"/>
              </a:spcAft>
              <a:buNone/>
            </a:pPr>
            <a:r>
              <a:rPr lang="en-AU" sz="2400"/>
              <a:t>More about ideas and high level. Less about code and details </a:t>
            </a:r>
            <a:br>
              <a:rPr lang="en-AU" sz="2400"/>
            </a:br>
            <a:r>
              <a:rPr lang="en-AU" sz="2400"/>
              <a:t>Second day can be used to clarify content from first day</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82"/>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Strategy 2: Test/train</a:t>
            </a:r>
            <a:endParaRPr/>
          </a:p>
        </p:txBody>
      </p:sp>
      <p:sp>
        <p:nvSpPr>
          <p:cNvPr id="736" name="Google Shape;736;p82"/>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00000"/>
              </a:lnSpc>
              <a:spcBef>
                <a:spcPts val="0"/>
              </a:spcBef>
              <a:spcAft>
                <a:spcPts val="0"/>
              </a:spcAft>
              <a:buClr>
                <a:schemeClr val="dk1"/>
              </a:buClr>
              <a:buSzPts val="3200"/>
              <a:buFont typeface="Arial"/>
              <a:buNone/>
            </a:pPr>
            <a:r>
              <a:rPr b="1" lang="en-AU" sz="3200"/>
              <a:t>Pros</a:t>
            </a:r>
            <a:r>
              <a:rPr lang="en-AU" sz="3200"/>
              <a:t>: </a:t>
            </a:r>
            <a:endParaRPr/>
          </a:p>
          <a:p>
            <a:pPr indent="-216000" lvl="1" marL="216000" rtl="0" algn="l">
              <a:lnSpc>
                <a:spcPct val="100000"/>
              </a:lnSpc>
              <a:spcBef>
                <a:spcPts val="500"/>
              </a:spcBef>
              <a:spcAft>
                <a:spcPts val="0"/>
              </a:spcAft>
              <a:buClr>
                <a:schemeClr val="dk1"/>
              </a:buClr>
              <a:buSzPts val="2800"/>
              <a:buChar char="○"/>
            </a:pPr>
            <a:r>
              <a:rPr lang="en-AU" sz="2800"/>
              <a:t>Very simple</a:t>
            </a:r>
            <a:endParaRPr/>
          </a:p>
          <a:p>
            <a:pPr indent="0" lvl="0" marL="0" marR="0" rtl="0" algn="l">
              <a:lnSpc>
                <a:spcPct val="100000"/>
              </a:lnSpc>
              <a:spcBef>
                <a:spcPts val="1000"/>
              </a:spcBef>
              <a:spcAft>
                <a:spcPts val="0"/>
              </a:spcAft>
              <a:buClr>
                <a:schemeClr val="dk1"/>
              </a:buClr>
              <a:buSzPts val="3200"/>
              <a:buFont typeface="Arial"/>
              <a:buNone/>
            </a:pPr>
            <a:r>
              <a:rPr b="1" lang="en-AU" sz="3200"/>
              <a:t>Cons</a:t>
            </a:r>
            <a:r>
              <a:rPr lang="en-AU" sz="3200"/>
              <a:t>: </a:t>
            </a:r>
            <a:endParaRPr/>
          </a:p>
          <a:p>
            <a:pPr indent="-216000" lvl="1" marL="216000" rtl="0" algn="l">
              <a:lnSpc>
                <a:spcPct val="100000"/>
              </a:lnSpc>
              <a:spcBef>
                <a:spcPts val="500"/>
              </a:spcBef>
              <a:spcAft>
                <a:spcPts val="0"/>
              </a:spcAft>
              <a:buClr>
                <a:schemeClr val="dk1"/>
              </a:buClr>
              <a:buSzPts val="2800"/>
              <a:buChar char="○"/>
            </a:pPr>
            <a:r>
              <a:rPr lang="en-AU" sz="2800"/>
              <a:t>In small datasets, subject to sampling bias. i.e. maybe we select easy to classify samples, maybe we select hard to classify samples</a:t>
            </a:r>
            <a:endParaRPr/>
          </a:p>
          <a:p>
            <a:pPr indent="-216000" lvl="1" marL="216000" rtl="0" algn="l">
              <a:lnSpc>
                <a:spcPct val="100000"/>
              </a:lnSpc>
              <a:spcBef>
                <a:spcPts val="500"/>
              </a:spcBef>
              <a:spcAft>
                <a:spcPts val="0"/>
              </a:spcAft>
              <a:buClr>
                <a:schemeClr val="dk1"/>
              </a:buClr>
              <a:buSzPts val="2800"/>
              <a:buChar char="○"/>
            </a:pPr>
            <a:r>
              <a:rPr lang="en-AU" sz="2800"/>
              <a:t>Reduces amount of data used for model construction</a:t>
            </a:r>
            <a:endParaRPr/>
          </a:p>
          <a:p>
            <a:pPr indent="-38199" lvl="1" marL="216000" rtl="0" algn="l">
              <a:lnSpc>
                <a:spcPct val="100000"/>
              </a:lnSpc>
              <a:spcBef>
                <a:spcPts val="500"/>
              </a:spcBef>
              <a:spcAft>
                <a:spcPts val="0"/>
              </a:spcAft>
              <a:buClr>
                <a:schemeClr val="dk1"/>
              </a:buClr>
              <a:buSzPts val="2800"/>
              <a:buNone/>
            </a:pPr>
            <a:r>
              <a:t/>
            </a:r>
            <a:endParaRPr sz="2800"/>
          </a:p>
          <a:p>
            <a:pPr indent="0" lvl="0" marL="0" marR="0" rtl="0" algn="l">
              <a:lnSpc>
                <a:spcPct val="100000"/>
              </a:lnSpc>
              <a:spcBef>
                <a:spcPts val="1000"/>
              </a:spcBef>
              <a:spcAft>
                <a:spcPts val="0"/>
              </a:spcAft>
              <a:buClr>
                <a:schemeClr val="dk1"/>
              </a:buClr>
              <a:buSzPts val="3200"/>
              <a:buFont typeface="Arial"/>
              <a:buNone/>
            </a:pPr>
            <a:r>
              <a:rPr lang="en-AU" sz="3200"/>
              <a:t>Acceptable with large datasets and very computationally expensive models. But otherwise not ideal</a:t>
            </a:r>
            <a:endParaRPr/>
          </a:p>
        </p:txBody>
      </p:sp>
      <p:sp>
        <p:nvSpPr>
          <p:cNvPr id="737" name="Google Shape;737;p82"/>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83"/>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Pitfall -  Strategy 2: Test/train</a:t>
            </a:r>
            <a:endParaRPr/>
          </a:p>
        </p:txBody>
      </p:sp>
      <p:sp>
        <p:nvSpPr>
          <p:cNvPr id="743" name="Google Shape;743;p83"/>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lang="en-AU" sz="2800"/>
              <a:t>Performance varies depending on how we split the data</a:t>
            </a:r>
            <a:endParaRPr/>
          </a:p>
          <a:p>
            <a:pPr indent="0" lvl="0" marL="0" marR="0" rtl="0" algn="l">
              <a:lnSpc>
                <a:spcPct val="100000"/>
              </a:lnSpc>
              <a:spcBef>
                <a:spcPts val="1000"/>
              </a:spcBef>
              <a:spcAft>
                <a:spcPts val="0"/>
              </a:spcAft>
              <a:buClr>
                <a:schemeClr val="dk1"/>
              </a:buClr>
              <a:buSzPts val="2800"/>
              <a:buFont typeface="Arial"/>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What if we run 1000 times and only report the split that leads to best performance?</a:t>
            </a:r>
            <a:endParaRPr/>
          </a:p>
          <a:p>
            <a:pPr indent="-216000" lvl="1" marL="216000" rtl="0" algn="l">
              <a:lnSpc>
                <a:spcPct val="100000"/>
              </a:lnSpc>
              <a:spcBef>
                <a:spcPts val="500"/>
              </a:spcBef>
              <a:spcAft>
                <a:spcPts val="0"/>
              </a:spcAft>
              <a:buClr>
                <a:schemeClr val="dk1"/>
              </a:buClr>
              <a:buSzPts val="2800"/>
              <a:buChar char="○"/>
            </a:pPr>
            <a:r>
              <a:rPr lang="en-AU" sz="2800"/>
              <a:t>Improvement can be extremely large due to chance</a:t>
            </a:r>
            <a:endParaRPr/>
          </a:p>
          <a:p>
            <a:pPr indent="-38199" lvl="1" marL="216000" rtl="0" algn="l">
              <a:lnSpc>
                <a:spcPct val="100000"/>
              </a:lnSpc>
              <a:spcBef>
                <a:spcPts val="500"/>
              </a:spcBef>
              <a:spcAft>
                <a:spcPts val="0"/>
              </a:spcAft>
              <a:buClr>
                <a:schemeClr val="dk1"/>
              </a:buClr>
              <a:buSzPts val="2800"/>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Results look great, but don’t reflect average performance</a:t>
            </a:r>
            <a:endParaRPr/>
          </a:p>
        </p:txBody>
      </p:sp>
      <p:sp>
        <p:nvSpPr>
          <p:cNvPr id="744" name="Google Shape;744;p83"/>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84"/>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Strategy 3: (Repeated) K-fold cross-validation</a:t>
            </a:r>
            <a:endParaRPr/>
          </a:p>
        </p:txBody>
      </p:sp>
      <p:pic>
        <p:nvPicPr>
          <p:cNvPr descr="Fig. 8.8. Schematic overview of k-fold cross-validation." id="751" name="Google Shape;751;p84"/>
          <p:cNvPicPr preferRelativeResize="0"/>
          <p:nvPr/>
        </p:nvPicPr>
        <p:blipFill rotWithShape="1">
          <a:blip r:embed="rId3">
            <a:alphaModFix/>
          </a:blip>
          <a:srcRect b="0" l="0" r="0" t="0"/>
          <a:stretch/>
        </p:blipFill>
        <p:spPr>
          <a:xfrm>
            <a:off x="838200" y="1784350"/>
            <a:ext cx="10160000" cy="3289300"/>
          </a:xfrm>
          <a:prstGeom prst="rect">
            <a:avLst/>
          </a:prstGeom>
          <a:noFill/>
          <a:ln>
            <a:noFill/>
          </a:ln>
        </p:spPr>
      </p:pic>
      <p:sp>
        <p:nvSpPr>
          <p:cNvPr id="752" name="Google Shape;752;p84"/>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85"/>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Strategy 3: (Repeated) K-fold cross-validation</a:t>
            </a:r>
            <a:endParaRPr/>
          </a:p>
        </p:txBody>
      </p:sp>
      <p:sp>
        <p:nvSpPr>
          <p:cNvPr id="759" name="Google Shape;759;p85"/>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Autofit/>
          </a:bodyPr>
          <a:lstStyle/>
          <a:p>
            <a:pPr indent="-457200" lvl="0" marL="457200" rtl="0" algn="l">
              <a:lnSpc>
                <a:spcPct val="100000"/>
              </a:lnSpc>
              <a:spcBef>
                <a:spcPts val="0"/>
              </a:spcBef>
              <a:spcAft>
                <a:spcPts val="0"/>
              </a:spcAft>
              <a:buClr>
                <a:schemeClr val="dk1"/>
              </a:buClr>
              <a:buSzPts val="3000"/>
              <a:buFont typeface="Arial"/>
              <a:buChar char="•"/>
            </a:pPr>
            <a:r>
              <a:rPr lang="en-AU" sz="3000"/>
              <a:t>Split the data into </a:t>
            </a:r>
            <a:r>
              <a:rPr b="1" lang="en-AU" sz="3000"/>
              <a:t>K</a:t>
            </a:r>
            <a:r>
              <a:rPr lang="en-AU" sz="3000"/>
              <a:t> equal size parts (folds)</a:t>
            </a:r>
            <a:endParaRPr/>
          </a:p>
          <a:p>
            <a:pPr indent="-457200" lvl="0" marL="457200" rtl="0" algn="l">
              <a:lnSpc>
                <a:spcPct val="100000"/>
              </a:lnSpc>
              <a:spcBef>
                <a:spcPts val="1000"/>
              </a:spcBef>
              <a:spcAft>
                <a:spcPts val="0"/>
              </a:spcAft>
              <a:buClr>
                <a:schemeClr val="dk1"/>
              </a:buClr>
              <a:buSzPts val="3000"/>
              <a:buFont typeface="Arial"/>
              <a:buChar char="•"/>
            </a:pPr>
            <a:r>
              <a:rPr lang="en-AU" sz="3000"/>
              <a:t>For each fold </a:t>
            </a:r>
            <a:endParaRPr/>
          </a:p>
          <a:p>
            <a:pPr indent="-317500" lvl="2" marL="725488" rtl="0" algn="l">
              <a:lnSpc>
                <a:spcPct val="100000"/>
              </a:lnSpc>
              <a:spcBef>
                <a:spcPts val="500"/>
              </a:spcBef>
              <a:spcAft>
                <a:spcPts val="0"/>
              </a:spcAft>
              <a:buClr>
                <a:schemeClr val="dk1"/>
              </a:buClr>
              <a:buSzPts val="2400"/>
              <a:buChar char="■"/>
            </a:pPr>
            <a:r>
              <a:rPr lang="en-AU" sz="2400"/>
              <a:t>Use all other folds, for </a:t>
            </a:r>
            <a:r>
              <a:rPr b="1" lang="en-AU" sz="2400"/>
              <a:t>training</a:t>
            </a:r>
            <a:endParaRPr/>
          </a:p>
          <a:p>
            <a:pPr indent="-317500" lvl="2" marL="725488" rtl="0" algn="l">
              <a:lnSpc>
                <a:spcPct val="100000"/>
              </a:lnSpc>
              <a:spcBef>
                <a:spcPts val="500"/>
              </a:spcBef>
              <a:spcAft>
                <a:spcPts val="0"/>
              </a:spcAft>
              <a:buClr>
                <a:schemeClr val="dk1"/>
              </a:buClr>
              <a:buSzPts val="2400"/>
              <a:buChar char="■"/>
            </a:pPr>
            <a:r>
              <a:rPr lang="en-AU" sz="2400"/>
              <a:t>Use fold as </a:t>
            </a:r>
            <a:r>
              <a:rPr b="1" lang="en-AU" sz="2400"/>
              <a:t>testing</a:t>
            </a:r>
            <a:r>
              <a:rPr lang="en-AU" sz="2400"/>
              <a:t> i.e. model evaluation</a:t>
            </a:r>
            <a:endParaRPr/>
          </a:p>
          <a:p>
            <a:pPr indent="-457200" lvl="0" marL="457200" rtl="0" algn="l">
              <a:lnSpc>
                <a:spcPct val="100000"/>
              </a:lnSpc>
              <a:spcBef>
                <a:spcPts val="1000"/>
              </a:spcBef>
              <a:spcAft>
                <a:spcPts val="0"/>
              </a:spcAft>
              <a:buClr>
                <a:schemeClr val="dk1"/>
              </a:buClr>
              <a:buSzPts val="3000"/>
              <a:buFont typeface="Arial"/>
              <a:buChar char="•"/>
            </a:pPr>
            <a:r>
              <a:rPr lang="en-AU" sz="3000"/>
              <a:t>Constructs </a:t>
            </a:r>
            <a:r>
              <a:rPr b="1" lang="en-AU" sz="3000"/>
              <a:t>K models</a:t>
            </a:r>
            <a:endParaRPr/>
          </a:p>
          <a:p>
            <a:pPr indent="-457200" lvl="0" marL="457200" rtl="0" algn="l">
              <a:lnSpc>
                <a:spcPct val="100000"/>
              </a:lnSpc>
              <a:spcBef>
                <a:spcPts val="1000"/>
              </a:spcBef>
              <a:spcAft>
                <a:spcPts val="0"/>
              </a:spcAft>
              <a:buClr>
                <a:schemeClr val="dk1"/>
              </a:buClr>
              <a:buSzPts val="3000"/>
              <a:buFont typeface="Arial"/>
              <a:buChar char="•"/>
            </a:pPr>
            <a:r>
              <a:rPr b="1" i="1" lang="en-AU" sz="3000"/>
              <a:t>Variant</a:t>
            </a:r>
            <a:r>
              <a:rPr i="1" lang="en-AU" sz="3000"/>
              <a:t>:</a:t>
            </a:r>
            <a:r>
              <a:rPr lang="en-AU" sz="3000"/>
              <a:t> repeat procedure </a:t>
            </a:r>
            <a:r>
              <a:rPr b="1" lang="en-AU" sz="3000"/>
              <a:t>R</a:t>
            </a:r>
            <a:r>
              <a:rPr lang="en-AU" sz="3000"/>
              <a:t> times to further reduce sampling bias. Construct </a:t>
            </a:r>
            <a:r>
              <a:rPr b="1" lang="en-AU" sz="3000"/>
              <a:t>R x K</a:t>
            </a:r>
            <a:r>
              <a:rPr lang="en-AU" sz="3000"/>
              <a:t> models</a:t>
            </a:r>
            <a:endParaRPr/>
          </a:p>
          <a:p>
            <a:pPr indent="-457200" lvl="0" marL="457200" rtl="0" algn="l">
              <a:lnSpc>
                <a:spcPct val="100000"/>
              </a:lnSpc>
              <a:spcBef>
                <a:spcPts val="1000"/>
              </a:spcBef>
              <a:spcAft>
                <a:spcPts val="0"/>
              </a:spcAft>
              <a:buClr>
                <a:schemeClr val="dk1"/>
              </a:buClr>
              <a:buSzPts val="3000"/>
              <a:buFont typeface="Arial"/>
              <a:buChar char="•"/>
            </a:pPr>
            <a:r>
              <a:rPr lang="en-AU" sz="3000"/>
              <a:t>If comparing models, best model has mean/median test score</a:t>
            </a:r>
            <a:endParaRPr/>
          </a:p>
          <a:p>
            <a:pPr indent="-25499" lvl="1" marL="216000" rtl="0" algn="l">
              <a:lnSpc>
                <a:spcPct val="100000"/>
              </a:lnSpc>
              <a:spcBef>
                <a:spcPts val="500"/>
              </a:spcBef>
              <a:spcAft>
                <a:spcPts val="0"/>
              </a:spcAft>
              <a:buClr>
                <a:schemeClr val="dk1"/>
              </a:buClr>
              <a:buSzPts val="3000"/>
              <a:buNone/>
            </a:pPr>
            <a:r>
              <a:t/>
            </a:r>
            <a:endParaRPr sz="3000"/>
          </a:p>
        </p:txBody>
      </p:sp>
      <p:sp>
        <p:nvSpPr>
          <p:cNvPr id="760" name="Google Shape;760;p85"/>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86"/>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Strategy 3: (Repeated) K-fold cross-validation</a:t>
            </a:r>
            <a:endParaRPr/>
          </a:p>
        </p:txBody>
      </p:sp>
      <p:sp>
        <p:nvSpPr>
          <p:cNvPr id="767" name="Google Shape;767;p86"/>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00000"/>
              </a:lnSpc>
              <a:spcBef>
                <a:spcPts val="0"/>
              </a:spcBef>
              <a:spcAft>
                <a:spcPts val="0"/>
              </a:spcAft>
              <a:buClr>
                <a:schemeClr val="dk1"/>
              </a:buClr>
              <a:buSzPts val="3200"/>
              <a:buFont typeface="Arial"/>
              <a:buNone/>
            </a:pPr>
            <a:r>
              <a:rPr b="1" lang="en-AU" sz="3200"/>
              <a:t>Pros</a:t>
            </a:r>
            <a:r>
              <a:rPr lang="en-AU" sz="3200"/>
              <a:t>: </a:t>
            </a:r>
            <a:endParaRPr/>
          </a:p>
          <a:p>
            <a:pPr indent="-229334" lvl="1" marL="216000" rtl="0" algn="l">
              <a:lnSpc>
                <a:spcPct val="100000"/>
              </a:lnSpc>
              <a:spcBef>
                <a:spcPts val="500"/>
              </a:spcBef>
              <a:spcAft>
                <a:spcPts val="0"/>
              </a:spcAft>
              <a:buClr>
                <a:schemeClr val="dk1"/>
              </a:buClr>
              <a:buSzPts val="2800"/>
              <a:buChar char="○"/>
            </a:pPr>
            <a:r>
              <a:rPr lang="en-AU" sz="2800"/>
              <a:t>Provides robust estimates of performance</a:t>
            </a:r>
            <a:endParaRPr/>
          </a:p>
          <a:p>
            <a:pPr indent="-229334" lvl="1" marL="216000" rtl="0" algn="l">
              <a:lnSpc>
                <a:spcPct val="100000"/>
              </a:lnSpc>
              <a:spcBef>
                <a:spcPts val="500"/>
              </a:spcBef>
              <a:spcAft>
                <a:spcPts val="0"/>
              </a:spcAft>
              <a:buClr>
                <a:schemeClr val="dk1"/>
              </a:buClr>
              <a:buSzPts val="2800"/>
              <a:buChar char="○"/>
            </a:pPr>
            <a:r>
              <a:rPr lang="en-AU" sz="2800"/>
              <a:t>Uses all data in evaluation</a:t>
            </a:r>
            <a:endParaRPr/>
          </a:p>
          <a:p>
            <a:pPr indent="0" lvl="0" marL="0" marR="0" rtl="0" algn="l">
              <a:lnSpc>
                <a:spcPct val="100000"/>
              </a:lnSpc>
              <a:spcBef>
                <a:spcPts val="1000"/>
              </a:spcBef>
              <a:spcAft>
                <a:spcPts val="0"/>
              </a:spcAft>
              <a:buClr>
                <a:schemeClr val="dk1"/>
              </a:buClr>
              <a:buSzPts val="3200"/>
              <a:buFont typeface="Arial"/>
              <a:buNone/>
            </a:pPr>
            <a:r>
              <a:rPr b="1" lang="en-AU" sz="3200"/>
              <a:t>Cons</a:t>
            </a:r>
            <a:r>
              <a:rPr lang="en-AU" sz="3200"/>
              <a:t>: </a:t>
            </a:r>
            <a:endParaRPr/>
          </a:p>
          <a:p>
            <a:pPr indent="-229334" lvl="1" marL="216000" rtl="0" algn="l">
              <a:lnSpc>
                <a:spcPct val="100000"/>
              </a:lnSpc>
              <a:spcBef>
                <a:spcPts val="500"/>
              </a:spcBef>
              <a:spcAft>
                <a:spcPts val="0"/>
              </a:spcAft>
              <a:buClr>
                <a:schemeClr val="dk1"/>
              </a:buClr>
              <a:buSzPts val="2800"/>
              <a:buChar char="○"/>
            </a:pPr>
            <a:r>
              <a:rPr lang="en-AU" sz="2800"/>
              <a:t>Computationally expensive</a:t>
            </a:r>
            <a:endParaRPr/>
          </a:p>
          <a:p>
            <a:pPr indent="-229334" lvl="1" marL="216000" rtl="0" algn="l">
              <a:lnSpc>
                <a:spcPct val="100000"/>
              </a:lnSpc>
              <a:spcBef>
                <a:spcPts val="500"/>
              </a:spcBef>
              <a:spcAft>
                <a:spcPts val="0"/>
              </a:spcAft>
              <a:buClr>
                <a:schemeClr val="dk1"/>
              </a:buClr>
              <a:buSzPts val="2800"/>
              <a:buChar char="○"/>
            </a:pPr>
            <a:r>
              <a:rPr lang="en-AU" sz="2800"/>
              <a:t>Can be difficult to interpret large number of models</a:t>
            </a:r>
            <a:endParaRPr/>
          </a:p>
          <a:p>
            <a:pPr indent="-51534" lvl="1" marL="216000" rtl="0" algn="l">
              <a:lnSpc>
                <a:spcPct val="100000"/>
              </a:lnSpc>
              <a:spcBef>
                <a:spcPts val="500"/>
              </a:spcBef>
              <a:spcAft>
                <a:spcPts val="0"/>
              </a:spcAft>
              <a:buClr>
                <a:schemeClr val="dk1"/>
              </a:buClr>
              <a:buSzPts val="2800"/>
              <a:buNone/>
            </a:pPr>
            <a:r>
              <a:t/>
            </a:r>
            <a:endParaRPr sz="2800"/>
          </a:p>
          <a:p>
            <a:pPr indent="0" lvl="0" marL="0" marR="0" rtl="0" algn="l">
              <a:lnSpc>
                <a:spcPct val="100000"/>
              </a:lnSpc>
              <a:spcBef>
                <a:spcPts val="1000"/>
              </a:spcBef>
              <a:spcAft>
                <a:spcPts val="0"/>
              </a:spcAft>
              <a:buClr>
                <a:schemeClr val="dk1"/>
              </a:buClr>
              <a:buSzPts val="3200"/>
              <a:buFont typeface="Arial"/>
              <a:buNone/>
            </a:pPr>
            <a:r>
              <a:rPr lang="en-AU" sz="3200"/>
              <a:t>Often used with small-medium datasets</a:t>
            </a:r>
            <a:endParaRPr/>
          </a:p>
          <a:p>
            <a:pPr indent="0" lvl="0" marL="0" marR="0" rtl="0" algn="l">
              <a:lnSpc>
                <a:spcPct val="100000"/>
              </a:lnSpc>
              <a:spcBef>
                <a:spcPts val="1000"/>
              </a:spcBef>
              <a:spcAft>
                <a:spcPts val="0"/>
              </a:spcAft>
              <a:buClr>
                <a:schemeClr val="dk1"/>
              </a:buClr>
              <a:buSzPts val="3200"/>
              <a:buFont typeface="Arial"/>
              <a:buNone/>
            </a:pPr>
            <a:r>
              <a:rPr lang="en-AU" sz="3200"/>
              <a:t>Recommended for a wide range of problems!</a:t>
            </a:r>
            <a:endParaRPr/>
          </a:p>
        </p:txBody>
      </p:sp>
      <p:sp>
        <p:nvSpPr>
          <p:cNvPr id="768" name="Google Shape;768;p86"/>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7"/>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Data leakage and learning “uninteresting” things</a:t>
            </a:r>
            <a:endParaRPr/>
          </a:p>
        </p:txBody>
      </p:sp>
      <p:sp>
        <p:nvSpPr>
          <p:cNvPr id="774" name="Google Shape;774;p87"/>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
        <p:nvSpPr>
          <p:cNvPr id="775" name="Google Shape;775;p87"/>
          <p:cNvSpPr txBox="1"/>
          <p:nvPr/>
        </p:nvSpPr>
        <p:spPr>
          <a:xfrm>
            <a:off x="655321" y="1524000"/>
            <a:ext cx="1080516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000">
                <a:solidFill>
                  <a:schemeClr val="dk1"/>
                </a:solidFill>
                <a:latin typeface="Calibri"/>
                <a:ea typeface="Calibri"/>
                <a:cs typeface="Calibri"/>
                <a:sym typeface="Calibri"/>
              </a:rPr>
              <a:t>Even when you cross validate, you need to make sure that you have no information about test dataset in your training dataset. This can be subtle.</a:t>
            </a:r>
            <a:endParaRPr/>
          </a:p>
        </p:txBody>
      </p:sp>
      <p:pic>
        <p:nvPicPr>
          <p:cNvPr id="776" name="Google Shape;776;p87"/>
          <p:cNvPicPr preferRelativeResize="0"/>
          <p:nvPr/>
        </p:nvPicPr>
        <p:blipFill rotWithShape="1">
          <a:blip r:embed="rId3">
            <a:alphaModFix/>
          </a:blip>
          <a:srcRect b="0" l="0" r="0" t="0"/>
          <a:stretch/>
        </p:blipFill>
        <p:spPr>
          <a:xfrm>
            <a:off x="7340600" y="2231886"/>
            <a:ext cx="3464560" cy="3464560"/>
          </a:xfrm>
          <a:prstGeom prst="rect">
            <a:avLst/>
          </a:prstGeom>
          <a:noFill/>
          <a:ln>
            <a:noFill/>
          </a:ln>
        </p:spPr>
      </p:pic>
      <p:sp>
        <p:nvSpPr>
          <p:cNvPr id="777" name="Google Shape;777;p87"/>
          <p:cNvSpPr txBox="1"/>
          <p:nvPr/>
        </p:nvSpPr>
        <p:spPr>
          <a:xfrm>
            <a:off x="7620490" y="5663313"/>
            <a:ext cx="418556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Learning hospital label in image instead of </a:t>
            </a:r>
            <a:br>
              <a:rPr lang="en-AU" sz="1800">
                <a:solidFill>
                  <a:schemeClr val="dk1"/>
                </a:solidFill>
                <a:latin typeface="Calibri"/>
                <a:ea typeface="Calibri"/>
                <a:cs typeface="Calibri"/>
                <a:sym typeface="Calibri"/>
              </a:rPr>
            </a:br>
            <a:r>
              <a:rPr lang="en-AU" sz="1800">
                <a:solidFill>
                  <a:schemeClr val="dk1"/>
                </a:solidFill>
                <a:latin typeface="Calibri"/>
                <a:ea typeface="Calibri"/>
                <a:cs typeface="Calibri"/>
                <a:sym typeface="Calibri"/>
              </a:rPr>
              <a:t>lung status</a:t>
            </a:r>
            <a:endParaRPr/>
          </a:p>
        </p:txBody>
      </p:sp>
      <p:pic>
        <p:nvPicPr>
          <p:cNvPr descr="Grass-Fed vs. Grain-Fed Beef — What's the Difference?" id="778" name="Google Shape;778;p87"/>
          <p:cNvPicPr preferRelativeResize="0"/>
          <p:nvPr/>
        </p:nvPicPr>
        <p:blipFill rotWithShape="1">
          <a:blip r:embed="rId4">
            <a:alphaModFix/>
          </a:blip>
          <a:srcRect b="-5292" l="1" r="49345" t="44044"/>
          <a:stretch/>
        </p:blipFill>
        <p:spPr>
          <a:xfrm>
            <a:off x="4811246" y="2231886"/>
            <a:ext cx="2697480" cy="1829991"/>
          </a:xfrm>
          <a:prstGeom prst="rect">
            <a:avLst/>
          </a:prstGeom>
          <a:noFill/>
          <a:ln>
            <a:noFill/>
          </a:ln>
        </p:spPr>
      </p:pic>
      <p:sp>
        <p:nvSpPr>
          <p:cNvPr id="779" name="Google Shape;779;p87"/>
          <p:cNvSpPr txBox="1"/>
          <p:nvPr/>
        </p:nvSpPr>
        <p:spPr>
          <a:xfrm>
            <a:off x="5135513" y="4121793"/>
            <a:ext cx="13745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Predict COW</a:t>
            </a:r>
            <a:endParaRPr/>
          </a:p>
        </p:txBody>
      </p:sp>
      <p:pic>
        <p:nvPicPr>
          <p:cNvPr descr="Cow on road: To err fatally is human, so forgive bovine ..." id="780" name="Google Shape;780;p87"/>
          <p:cNvPicPr preferRelativeResize="0"/>
          <p:nvPr/>
        </p:nvPicPr>
        <p:blipFill rotWithShape="1">
          <a:blip r:embed="rId5">
            <a:alphaModFix/>
          </a:blip>
          <a:srcRect b="0" l="0" r="40191" t="27360"/>
          <a:stretch/>
        </p:blipFill>
        <p:spPr>
          <a:xfrm>
            <a:off x="4811246" y="4551042"/>
            <a:ext cx="2263542" cy="1546386"/>
          </a:xfrm>
          <a:prstGeom prst="rect">
            <a:avLst/>
          </a:prstGeom>
          <a:noFill/>
          <a:ln>
            <a:noFill/>
          </a:ln>
        </p:spPr>
      </p:pic>
      <p:sp>
        <p:nvSpPr>
          <p:cNvPr id="781" name="Google Shape;781;p87"/>
          <p:cNvSpPr txBox="1"/>
          <p:nvPr/>
        </p:nvSpPr>
        <p:spPr>
          <a:xfrm>
            <a:off x="5581268" y="6401927"/>
            <a:ext cx="12797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Predict CAR</a:t>
            </a:r>
            <a:endParaRPr/>
          </a:p>
        </p:txBody>
      </p:sp>
      <p:pic>
        <p:nvPicPr>
          <p:cNvPr descr="Overfitting : r/algotrading" id="782" name="Google Shape;782;p87"/>
          <p:cNvPicPr preferRelativeResize="0"/>
          <p:nvPr/>
        </p:nvPicPr>
        <p:blipFill rotWithShape="1">
          <a:blip r:embed="rId6">
            <a:alphaModFix/>
          </a:blip>
          <a:srcRect b="0" l="0" r="0" t="0"/>
          <a:stretch/>
        </p:blipFill>
        <p:spPr>
          <a:xfrm>
            <a:off x="493044" y="2287123"/>
            <a:ext cx="3811925" cy="2541283"/>
          </a:xfrm>
          <a:prstGeom prst="rect">
            <a:avLst/>
          </a:prstGeom>
          <a:noFill/>
          <a:ln>
            <a:noFill/>
          </a:ln>
        </p:spPr>
      </p:pic>
      <p:sp>
        <p:nvSpPr>
          <p:cNvPr id="783" name="Google Shape;783;p87"/>
          <p:cNvSpPr txBox="1"/>
          <p:nvPr/>
        </p:nvSpPr>
        <p:spPr>
          <a:xfrm>
            <a:off x="405864" y="4883643"/>
            <a:ext cx="37340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Near perfect prediction  -</a:t>
            </a:r>
            <a:br>
              <a:rPr lang="en-AU" sz="1800">
                <a:solidFill>
                  <a:schemeClr val="dk1"/>
                </a:solidFill>
                <a:latin typeface="Calibri"/>
                <a:ea typeface="Calibri"/>
                <a:cs typeface="Calibri"/>
                <a:sym typeface="Calibri"/>
              </a:rPr>
            </a:br>
            <a:r>
              <a:rPr lang="en-AU" sz="1800">
                <a:solidFill>
                  <a:schemeClr val="dk1"/>
                </a:solidFill>
                <a:latin typeface="Calibri"/>
                <a:ea typeface="Calibri"/>
                <a:cs typeface="Calibri"/>
                <a:sym typeface="Calibri"/>
              </a:rPr>
              <a:t> typically an indicator of data leakage</a:t>
            </a:r>
            <a:endParaRPr/>
          </a:p>
        </p:txBody>
      </p:sp>
      <p:sp>
        <p:nvSpPr>
          <p:cNvPr id="784" name="Google Shape;784;p87"/>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pic>
        <p:nvPicPr>
          <p:cNvPr id="790" name="Google Shape;790;p88"/>
          <p:cNvPicPr preferRelativeResize="0"/>
          <p:nvPr/>
        </p:nvPicPr>
        <p:blipFill rotWithShape="1">
          <a:blip r:embed="rId3">
            <a:alphaModFix/>
          </a:blip>
          <a:srcRect b="53812" l="6239" r="0" t="0"/>
          <a:stretch/>
        </p:blipFill>
        <p:spPr>
          <a:xfrm>
            <a:off x="5556563" y="4542241"/>
            <a:ext cx="6168202" cy="1325563"/>
          </a:xfrm>
          <a:prstGeom prst="rect">
            <a:avLst/>
          </a:prstGeom>
          <a:noFill/>
          <a:ln>
            <a:noFill/>
          </a:ln>
        </p:spPr>
      </p:pic>
      <p:sp>
        <p:nvSpPr>
          <p:cNvPr id="791" name="Google Shape;791;p88"/>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What if we want to make some model decisions?</a:t>
            </a:r>
            <a:endParaRPr/>
          </a:p>
        </p:txBody>
      </p:sp>
      <p:sp>
        <p:nvSpPr>
          <p:cNvPr id="792" name="Google Shape;792;p88"/>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000"/>
              <a:buFont typeface="Arial"/>
              <a:buNone/>
            </a:pPr>
            <a:r>
              <a:rPr lang="en-AU" sz="3000"/>
              <a:t>Maybe we want to select some subset of measurements </a:t>
            </a:r>
            <a:endParaRPr/>
          </a:p>
          <a:p>
            <a:pPr indent="0" lvl="0" marL="0" marR="0" rtl="0" algn="l">
              <a:lnSpc>
                <a:spcPct val="100000"/>
              </a:lnSpc>
              <a:spcBef>
                <a:spcPts val="1000"/>
              </a:spcBef>
              <a:spcAft>
                <a:spcPts val="0"/>
              </a:spcAft>
              <a:buClr>
                <a:schemeClr val="dk1"/>
              </a:buClr>
              <a:buSzPts val="3000"/>
              <a:buFont typeface="Arial"/>
              <a:buNone/>
            </a:pPr>
            <a:r>
              <a:t/>
            </a:r>
            <a:endParaRPr sz="3000"/>
          </a:p>
          <a:p>
            <a:pPr indent="0" lvl="0" marL="0" marR="0" rtl="0" algn="l">
              <a:lnSpc>
                <a:spcPct val="100000"/>
              </a:lnSpc>
              <a:spcBef>
                <a:spcPts val="1000"/>
              </a:spcBef>
              <a:spcAft>
                <a:spcPts val="0"/>
              </a:spcAft>
              <a:buClr>
                <a:schemeClr val="dk1"/>
              </a:buClr>
              <a:buSzPts val="3000"/>
              <a:buFont typeface="Arial"/>
              <a:buNone/>
            </a:pPr>
            <a:r>
              <a:rPr lang="en-AU" sz="3000"/>
              <a:t>Peek at entire dataset, see </a:t>
            </a:r>
            <a:br>
              <a:rPr lang="en-AU" sz="3000"/>
            </a:br>
            <a:r>
              <a:rPr lang="en-AU" sz="3000"/>
              <a:t>which parameters work well,</a:t>
            </a:r>
            <a:br>
              <a:rPr lang="en-AU" sz="3000"/>
            </a:br>
            <a:r>
              <a:rPr lang="en-AU" sz="3000"/>
              <a:t> then run cross-validation.</a:t>
            </a:r>
            <a:endParaRPr/>
          </a:p>
          <a:p>
            <a:pPr indent="0" lvl="0" marL="0" marR="0" rtl="0" algn="l">
              <a:lnSpc>
                <a:spcPct val="100000"/>
              </a:lnSpc>
              <a:spcBef>
                <a:spcPts val="1000"/>
              </a:spcBef>
              <a:spcAft>
                <a:spcPts val="0"/>
              </a:spcAft>
              <a:buClr>
                <a:schemeClr val="dk1"/>
              </a:buClr>
              <a:buSzPts val="3000"/>
              <a:buFont typeface="Arial"/>
              <a:buNone/>
            </a:pPr>
            <a:r>
              <a:t/>
            </a:r>
            <a:endParaRPr sz="3000"/>
          </a:p>
          <a:p>
            <a:pPr indent="0" lvl="0" marL="0" marR="0" rtl="0" algn="l">
              <a:lnSpc>
                <a:spcPct val="100000"/>
              </a:lnSpc>
              <a:spcBef>
                <a:spcPts val="1000"/>
              </a:spcBef>
              <a:spcAft>
                <a:spcPts val="0"/>
              </a:spcAft>
              <a:buClr>
                <a:schemeClr val="dk1"/>
              </a:buClr>
              <a:buSzPts val="3000"/>
              <a:buFont typeface="Arial"/>
              <a:buNone/>
            </a:pPr>
            <a:r>
              <a:rPr lang="en-AU" sz="3000"/>
              <a:t>Why is this wrong?</a:t>
            </a:r>
            <a:endParaRPr/>
          </a:p>
          <a:p>
            <a:pPr indent="-25499" lvl="1" marL="216000" rtl="0" algn="l">
              <a:lnSpc>
                <a:spcPct val="100000"/>
              </a:lnSpc>
              <a:spcBef>
                <a:spcPts val="500"/>
              </a:spcBef>
              <a:spcAft>
                <a:spcPts val="0"/>
              </a:spcAft>
              <a:buClr>
                <a:schemeClr val="dk1"/>
              </a:buClr>
              <a:buSzPts val="3000"/>
              <a:buNone/>
            </a:pPr>
            <a:r>
              <a:t/>
            </a:r>
            <a:endParaRPr sz="3000"/>
          </a:p>
        </p:txBody>
      </p:sp>
      <p:sp>
        <p:nvSpPr>
          <p:cNvPr id="793" name="Google Shape;793;p88"/>
          <p:cNvSpPr/>
          <p:nvPr/>
        </p:nvSpPr>
        <p:spPr>
          <a:xfrm>
            <a:off x="5556563" y="1524000"/>
            <a:ext cx="6168202" cy="594360"/>
          </a:xfrm>
          <a:prstGeom prst="rect">
            <a:avLst/>
          </a:prstGeom>
          <a:solidFill>
            <a:srgbClr val="A5A5A5"/>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AU" sz="1800">
                <a:solidFill>
                  <a:schemeClr val="lt1"/>
                </a:solidFill>
                <a:latin typeface="Calibri"/>
                <a:ea typeface="Calibri"/>
                <a:cs typeface="Calibri"/>
                <a:sym typeface="Calibri"/>
              </a:rPr>
              <a:t>Data</a:t>
            </a:r>
            <a:endParaRPr/>
          </a:p>
        </p:txBody>
      </p:sp>
      <p:pic>
        <p:nvPicPr>
          <p:cNvPr descr="Eyes with solid fill" id="794" name="Google Shape;794;p88"/>
          <p:cNvPicPr preferRelativeResize="0"/>
          <p:nvPr/>
        </p:nvPicPr>
        <p:blipFill rotWithShape="1">
          <a:blip r:embed="rId4">
            <a:alphaModFix/>
          </a:blip>
          <a:srcRect b="0" l="0" r="0" t="0"/>
          <a:stretch/>
        </p:blipFill>
        <p:spPr>
          <a:xfrm>
            <a:off x="9006840" y="1809380"/>
            <a:ext cx="914400" cy="914400"/>
          </a:xfrm>
          <a:prstGeom prst="rect">
            <a:avLst/>
          </a:prstGeom>
          <a:noFill/>
          <a:ln>
            <a:noFill/>
          </a:ln>
        </p:spPr>
      </p:pic>
      <p:cxnSp>
        <p:nvCxnSpPr>
          <p:cNvPr id="795" name="Google Shape;795;p88"/>
          <p:cNvCxnSpPr/>
          <p:nvPr/>
        </p:nvCxnSpPr>
        <p:spPr>
          <a:xfrm>
            <a:off x="8670728" y="2688944"/>
            <a:ext cx="0" cy="1480111"/>
          </a:xfrm>
          <a:prstGeom prst="straightConnector1">
            <a:avLst/>
          </a:prstGeom>
          <a:noFill/>
          <a:ln cap="flat" cmpd="sng" w="9525">
            <a:solidFill>
              <a:schemeClr val="accent1"/>
            </a:solidFill>
            <a:prstDash val="solid"/>
            <a:miter lim="800000"/>
            <a:headEnd len="sm" w="sm" type="none"/>
            <a:tailEnd len="med" w="med" type="triangle"/>
          </a:ln>
        </p:spPr>
      </p:cxnSp>
      <p:sp>
        <p:nvSpPr>
          <p:cNvPr id="796" name="Google Shape;796;p88"/>
          <p:cNvSpPr txBox="1"/>
          <p:nvPr/>
        </p:nvSpPr>
        <p:spPr>
          <a:xfrm>
            <a:off x="9037320" y="3322320"/>
            <a:ext cx="18133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Pick best option,</a:t>
            </a:r>
            <a:br>
              <a:rPr lang="en-AU" sz="1800">
                <a:solidFill>
                  <a:schemeClr val="dk1"/>
                </a:solidFill>
                <a:latin typeface="Calibri"/>
                <a:ea typeface="Calibri"/>
                <a:cs typeface="Calibri"/>
                <a:sym typeface="Calibri"/>
              </a:rPr>
            </a:br>
            <a:r>
              <a:rPr lang="en-AU" sz="1800">
                <a:solidFill>
                  <a:schemeClr val="dk1"/>
                </a:solidFill>
                <a:latin typeface="Calibri"/>
                <a:ea typeface="Calibri"/>
                <a:cs typeface="Calibri"/>
                <a:sym typeface="Calibri"/>
              </a:rPr>
              <a:t> then train model</a:t>
            </a:r>
            <a:endParaRPr/>
          </a:p>
        </p:txBody>
      </p:sp>
      <p:sp>
        <p:nvSpPr>
          <p:cNvPr id="797" name="Google Shape;797;p88"/>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p89"/>
          <p:cNvPicPr preferRelativeResize="0"/>
          <p:nvPr/>
        </p:nvPicPr>
        <p:blipFill rotWithShape="1">
          <a:blip r:embed="rId3">
            <a:alphaModFix/>
          </a:blip>
          <a:srcRect b="53812" l="6239" r="0" t="0"/>
          <a:stretch/>
        </p:blipFill>
        <p:spPr>
          <a:xfrm>
            <a:off x="5556563" y="4542241"/>
            <a:ext cx="6168202" cy="1325563"/>
          </a:xfrm>
          <a:prstGeom prst="rect">
            <a:avLst/>
          </a:prstGeom>
          <a:noFill/>
          <a:ln>
            <a:noFill/>
          </a:ln>
        </p:spPr>
      </p:pic>
      <p:sp>
        <p:nvSpPr>
          <p:cNvPr id="804" name="Google Shape;804;p89"/>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Strategy 1: Decide, then Test/train</a:t>
            </a:r>
            <a:endParaRPr/>
          </a:p>
        </p:txBody>
      </p:sp>
      <p:sp>
        <p:nvSpPr>
          <p:cNvPr id="805" name="Google Shape;805;p89"/>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00000"/>
              </a:lnSpc>
              <a:spcBef>
                <a:spcPts val="0"/>
              </a:spcBef>
              <a:spcAft>
                <a:spcPts val="0"/>
              </a:spcAft>
              <a:buClr>
                <a:schemeClr val="dk1"/>
              </a:buClr>
              <a:buSzPts val="3000"/>
              <a:buFont typeface="Arial"/>
              <a:buNone/>
            </a:pPr>
            <a:r>
              <a:rPr lang="en-AU" sz="3000"/>
              <a:t>Peek at entire dataset, see </a:t>
            </a:r>
            <a:br>
              <a:rPr lang="en-AU" sz="3000"/>
            </a:br>
            <a:r>
              <a:rPr lang="en-AU" sz="3000"/>
              <a:t>which parameters work well,</a:t>
            </a:r>
            <a:br>
              <a:rPr lang="en-AU" sz="3000"/>
            </a:br>
            <a:r>
              <a:rPr lang="en-AU" sz="3000"/>
              <a:t> then run cross-validation.</a:t>
            </a:r>
            <a:endParaRPr/>
          </a:p>
          <a:p>
            <a:pPr indent="0" lvl="0" marL="0" marR="0" rtl="0" algn="l">
              <a:lnSpc>
                <a:spcPct val="100000"/>
              </a:lnSpc>
              <a:spcBef>
                <a:spcPts val="1000"/>
              </a:spcBef>
              <a:spcAft>
                <a:spcPts val="0"/>
              </a:spcAft>
              <a:buClr>
                <a:schemeClr val="dk1"/>
              </a:buClr>
              <a:buSzPts val="3000"/>
              <a:buFont typeface="Arial"/>
              <a:buNone/>
            </a:pPr>
            <a:r>
              <a:t/>
            </a:r>
            <a:endParaRPr sz="3000"/>
          </a:p>
          <a:p>
            <a:pPr indent="0" lvl="0" marL="0" marR="0" rtl="0" algn="l">
              <a:lnSpc>
                <a:spcPct val="100000"/>
              </a:lnSpc>
              <a:spcBef>
                <a:spcPts val="1000"/>
              </a:spcBef>
              <a:spcAft>
                <a:spcPts val="0"/>
              </a:spcAft>
              <a:buClr>
                <a:schemeClr val="dk1"/>
              </a:buClr>
              <a:buSzPts val="3000"/>
              <a:buFont typeface="Arial"/>
              <a:buNone/>
            </a:pPr>
            <a:r>
              <a:rPr lang="en-AU" sz="3000"/>
              <a:t>Why is this wrong?</a:t>
            </a:r>
            <a:endParaRPr/>
          </a:p>
          <a:p>
            <a:pPr indent="-216000" lvl="1" marL="216000" rtl="0" algn="l">
              <a:lnSpc>
                <a:spcPct val="100000"/>
              </a:lnSpc>
              <a:spcBef>
                <a:spcPts val="500"/>
              </a:spcBef>
              <a:spcAft>
                <a:spcPts val="0"/>
              </a:spcAft>
              <a:buClr>
                <a:schemeClr val="dk1"/>
              </a:buClr>
              <a:buSzPts val="3000"/>
              <a:buChar char="○"/>
            </a:pPr>
            <a:r>
              <a:rPr lang="en-AU" sz="3000"/>
              <a:t>The test dataset is no longer</a:t>
            </a:r>
            <a:br>
              <a:rPr lang="en-AU" sz="3000"/>
            </a:br>
            <a:r>
              <a:rPr lang="en-AU" sz="3000"/>
              <a:t>with held! Its been used to </a:t>
            </a:r>
            <a:br>
              <a:rPr lang="en-AU" sz="3000"/>
            </a:br>
            <a:r>
              <a:rPr lang="en-AU" sz="3000"/>
              <a:t>optimise model choices</a:t>
            </a:r>
            <a:endParaRPr/>
          </a:p>
          <a:p>
            <a:pPr indent="-216000" lvl="1" marL="216000" rtl="0" algn="l">
              <a:lnSpc>
                <a:spcPct val="100000"/>
              </a:lnSpc>
              <a:spcBef>
                <a:spcPts val="500"/>
              </a:spcBef>
              <a:spcAft>
                <a:spcPts val="0"/>
              </a:spcAft>
              <a:buClr>
                <a:schemeClr val="dk1"/>
              </a:buClr>
              <a:buSzPts val="3000"/>
              <a:buChar char="○"/>
            </a:pPr>
            <a:r>
              <a:rPr b="1" lang="en-AU" sz="3000"/>
              <a:t>DO NOT DO THIS!</a:t>
            </a:r>
            <a:endParaRPr/>
          </a:p>
        </p:txBody>
      </p:sp>
      <p:sp>
        <p:nvSpPr>
          <p:cNvPr id="806" name="Google Shape;806;p89"/>
          <p:cNvSpPr/>
          <p:nvPr/>
        </p:nvSpPr>
        <p:spPr>
          <a:xfrm>
            <a:off x="5556563" y="1524000"/>
            <a:ext cx="6168202" cy="594360"/>
          </a:xfrm>
          <a:prstGeom prst="rect">
            <a:avLst/>
          </a:prstGeom>
          <a:solidFill>
            <a:srgbClr val="A5A5A5"/>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AU" sz="1800">
                <a:solidFill>
                  <a:schemeClr val="lt1"/>
                </a:solidFill>
                <a:latin typeface="Calibri"/>
                <a:ea typeface="Calibri"/>
                <a:cs typeface="Calibri"/>
                <a:sym typeface="Calibri"/>
              </a:rPr>
              <a:t>Data</a:t>
            </a:r>
            <a:endParaRPr/>
          </a:p>
        </p:txBody>
      </p:sp>
      <p:pic>
        <p:nvPicPr>
          <p:cNvPr descr="Eyes with solid fill" id="807" name="Google Shape;807;p89"/>
          <p:cNvPicPr preferRelativeResize="0"/>
          <p:nvPr/>
        </p:nvPicPr>
        <p:blipFill rotWithShape="1">
          <a:blip r:embed="rId4">
            <a:alphaModFix/>
          </a:blip>
          <a:srcRect b="0" l="0" r="0" t="0"/>
          <a:stretch/>
        </p:blipFill>
        <p:spPr>
          <a:xfrm>
            <a:off x="9006840" y="1809380"/>
            <a:ext cx="914400" cy="914400"/>
          </a:xfrm>
          <a:prstGeom prst="rect">
            <a:avLst/>
          </a:prstGeom>
          <a:noFill/>
          <a:ln>
            <a:noFill/>
          </a:ln>
        </p:spPr>
      </p:pic>
      <p:cxnSp>
        <p:nvCxnSpPr>
          <p:cNvPr id="808" name="Google Shape;808;p89"/>
          <p:cNvCxnSpPr/>
          <p:nvPr/>
        </p:nvCxnSpPr>
        <p:spPr>
          <a:xfrm>
            <a:off x="8670728" y="2688944"/>
            <a:ext cx="0" cy="1480111"/>
          </a:xfrm>
          <a:prstGeom prst="straightConnector1">
            <a:avLst/>
          </a:prstGeom>
          <a:noFill/>
          <a:ln cap="flat" cmpd="sng" w="9525">
            <a:solidFill>
              <a:schemeClr val="accent1"/>
            </a:solidFill>
            <a:prstDash val="solid"/>
            <a:miter lim="800000"/>
            <a:headEnd len="sm" w="sm" type="none"/>
            <a:tailEnd len="med" w="med" type="triangle"/>
          </a:ln>
        </p:spPr>
      </p:cxnSp>
      <p:sp>
        <p:nvSpPr>
          <p:cNvPr id="809" name="Google Shape;809;p89"/>
          <p:cNvSpPr txBox="1"/>
          <p:nvPr/>
        </p:nvSpPr>
        <p:spPr>
          <a:xfrm>
            <a:off x="9037320" y="3322320"/>
            <a:ext cx="18133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Pick best option,</a:t>
            </a:r>
            <a:br>
              <a:rPr lang="en-AU" sz="1800">
                <a:solidFill>
                  <a:schemeClr val="dk1"/>
                </a:solidFill>
                <a:latin typeface="Calibri"/>
                <a:ea typeface="Calibri"/>
                <a:cs typeface="Calibri"/>
                <a:sym typeface="Calibri"/>
              </a:rPr>
            </a:br>
            <a:r>
              <a:rPr lang="en-AU" sz="1800">
                <a:solidFill>
                  <a:schemeClr val="dk1"/>
                </a:solidFill>
                <a:latin typeface="Calibri"/>
                <a:ea typeface="Calibri"/>
                <a:cs typeface="Calibri"/>
                <a:sym typeface="Calibri"/>
              </a:rPr>
              <a:t> then train model</a:t>
            </a:r>
            <a:endParaRPr/>
          </a:p>
        </p:txBody>
      </p:sp>
      <p:sp>
        <p:nvSpPr>
          <p:cNvPr id="810" name="Google Shape;810;p89"/>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9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6000"/>
              <a:buFont typeface="Georgia"/>
              <a:buNone/>
            </a:pPr>
            <a:r>
              <a:rPr b="1" lang="en-AU"/>
              <a:t>Interactive Session 3</a:t>
            </a:r>
            <a:endParaRPr/>
          </a:p>
        </p:txBody>
      </p:sp>
      <p:sp>
        <p:nvSpPr>
          <p:cNvPr id="816" name="Google Shape;816;p9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888888"/>
              </a:buClr>
              <a:buSzPts val="240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91"/>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Interactive session 3</a:t>
            </a:r>
            <a:endParaRPr/>
          </a:p>
        </p:txBody>
      </p:sp>
      <p:sp>
        <p:nvSpPr>
          <p:cNvPr id="822" name="Google Shape;822;p91"/>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lang="en-AU" sz="2800"/>
              <a:t>Fit some different machine learning classifiers</a:t>
            </a:r>
            <a:endParaRPr/>
          </a:p>
          <a:p>
            <a:pPr indent="0" lvl="0" marL="0" marR="0" rtl="0" algn="l">
              <a:lnSpc>
                <a:spcPct val="100000"/>
              </a:lnSpc>
              <a:spcBef>
                <a:spcPts val="1000"/>
              </a:spcBef>
              <a:spcAft>
                <a:spcPts val="0"/>
              </a:spcAft>
              <a:buClr>
                <a:schemeClr val="dk1"/>
              </a:buClr>
              <a:buSzPts val="2800"/>
              <a:buFont typeface="Arial"/>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Evaluate performance using training/test split</a:t>
            </a:r>
            <a:endParaRPr/>
          </a:p>
          <a:p>
            <a:pPr indent="0" lvl="0" marL="0" marR="0" rtl="0" algn="l">
              <a:lnSpc>
                <a:spcPct val="100000"/>
              </a:lnSpc>
              <a:spcBef>
                <a:spcPts val="1000"/>
              </a:spcBef>
              <a:spcAft>
                <a:spcPts val="0"/>
              </a:spcAft>
              <a:buClr>
                <a:schemeClr val="dk1"/>
              </a:buClr>
              <a:buSzPts val="2800"/>
              <a:buFont typeface="Arial"/>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Evaluate performance using k-fold cross-validation</a:t>
            </a:r>
            <a:endParaRPr/>
          </a:p>
        </p:txBody>
      </p:sp>
      <p:sp>
        <p:nvSpPr>
          <p:cNvPr id="823" name="Google Shape;823;p91"/>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6000"/>
              <a:buFont typeface="Georgia"/>
              <a:buNone/>
            </a:pPr>
            <a:r>
              <a:rPr b="1" lang="en-AU"/>
              <a:t>Session 1: Concepts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92"/>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Return from interactive session 3</a:t>
            </a:r>
            <a:endParaRPr/>
          </a:p>
        </p:txBody>
      </p:sp>
      <p:sp>
        <p:nvSpPr>
          <p:cNvPr id="829" name="Google Shape;829;p92"/>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lang="en-AU" sz="2800"/>
              <a:t>Test train split sees large performance differences</a:t>
            </a:r>
            <a:endParaRPr/>
          </a:p>
          <a:p>
            <a:pPr indent="0" lvl="1" marL="457200" rtl="0" algn="l">
              <a:lnSpc>
                <a:spcPct val="100000"/>
              </a:lnSpc>
              <a:spcBef>
                <a:spcPts val="500"/>
              </a:spcBef>
              <a:spcAft>
                <a:spcPts val="0"/>
              </a:spcAft>
              <a:buClr>
                <a:schemeClr val="dk1"/>
              </a:buClr>
              <a:buSzPts val="2800"/>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More variables, more variability</a:t>
            </a:r>
            <a:endParaRPr/>
          </a:p>
          <a:p>
            <a:pPr indent="0" lvl="0" marL="0" marR="0" rtl="0" algn="l">
              <a:lnSpc>
                <a:spcPct val="100000"/>
              </a:lnSpc>
              <a:spcBef>
                <a:spcPts val="1000"/>
              </a:spcBef>
              <a:spcAft>
                <a:spcPts val="0"/>
              </a:spcAft>
              <a:buClr>
                <a:schemeClr val="dk1"/>
              </a:buClr>
              <a:buSzPts val="2800"/>
              <a:buFont typeface="Arial"/>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Cross-validation takes a little time to run</a:t>
            </a:r>
            <a:endParaRPr/>
          </a:p>
          <a:p>
            <a:pPr indent="0" lvl="0" marL="0" marR="0" rtl="0" algn="l">
              <a:lnSpc>
                <a:spcPct val="100000"/>
              </a:lnSpc>
              <a:spcBef>
                <a:spcPts val="1000"/>
              </a:spcBef>
              <a:spcAft>
                <a:spcPts val="0"/>
              </a:spcAft>
              <a:buClr>
                <a:schemeClr val="dk1"/>
              </a:buClr>
              <a:buSzPts val="2800"/>
              <a:buFont typeface="Arial"/>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Some models require careful parameter selection</a:t>
            </a:r>
            <a:endParaRPr/>
          </a:p>
          <a:p>
            <a:pPr indent="0" lvl="0" marL="0" marR="0" rtl="0" algn="l">
              <a:lnSpc>
                <a:spcPct val="100000"/>
              </a:lnSpc>
              <a:spcBef>
                <a:spcPts val="1000"/>
              </a:spcBef>
              <a:spcAft>
                <a:spcPts val="0"/>
              </a:spcAft>
              <a:buClr>
                <a:schemeClr val="dk1"/>
              </a:buClr>
              <a:buSzPts val="2800"/>
              <a:buFont typeface="Arial"/>
              <a:buNone/>
            </a:pPr>
            <a:r>
              <a:t/>
            </a:r>
            <a:endParaRPr sz="2800"/>
          </a:p>
          <a:p>
            <a:pPr indent="0" lvl="0" marL="0" marR="0" rtl="0" algn="l">
              <a:lnSpc>
                <a:spcPct val="100000"/>
              </a:lnSpc>
              <a:spcBef>
                <a:spcPts val="1000"/>
              </a:spcBef>
              <a:spcAft>
                <a:spcPts val="0"/>
              </a:spcAft>
              <a:buClr>
                <a:schemeClr val="dk1"/>
              </a:buClr>
              <a:buSzPts val="2800"/>
              <a:buFont typeface="Arial"/>
              <a:buNone/>
            </a:pPr>
            <a:r>
              <a:t/>
            </a:r>
            <a:endParaRPr sz="2800"/>
          </a:p>
          <a:p>
            <a:pPr indent="-38199" lvl="1" marL="216000" rtl="0" algn="l">
              <a:lnSpc>
                <a:spcPct val="100000"/>
              </a:lnSpc>
              <a:spcBef>
                <a:spcPts val="500"/>
              </a:spcBef>
              <a:spcAft>
                <a:spcPts val="0"/>
              </a:spcAft>
              <a:buClr>
                <a:schemeClr val="dk1"/>
              </a:buClr>
              <a:buSzPts val="2800"/>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7</a:t>
            </a:r>
            <a:endParaRPr/>
          </a:p>
        </p:txBody>
      </p:sp>
      <p:sp>
        <p:nvSpPr>
          <p:cNvPr id="830" name="Google Shape;830;p92"/>
          <p:cNvSpPr txBox="1"/>
          <p:nvPr/>
        </p:nvSpPr>
        <p:spPr>
          <a:xfrm>
            <a:off x="3200400" y="68580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1" name="Google Shape;831;p92"/>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93"/>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When have people screwed this up?</a:t>
            </a:r>
            <a:endParaRPr/>
          </a:p>
        </p:txBody>
      </p:sp>
      <p:sp>
        <p:nvSpPr>
          <p:cNvPr id="837" name="Google Shape;837;p93"/>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descr="Graphical user interface, text, application, email&#10;&#10;Description automatically generated" id="838" name="Google Shape;838;p93"/>
          <p:cNvPicPr preferRelativeResize="0"/>
          <p:nvPr/>
        </p:nvPicPr>
        <p:blipFill rotWithShape="1">
          <a:blip r:embed="rId3">
            <a:alphaModFix/>
          </a:blip>
          <a:srcRect b="0" l="0" r="0" t="0"/>
          <a:stretch/>
        </p:blipFill>
        <p:spPr>
          <a:xfrm>
            <a:off x="1102360" y="1644840"/>
            <a:ext cx="7772400" cy="4818094"/>
          </a:xfrm>
          <a:prstGeom prst="rect">
            <a:avLst/>
          </a:prstGeom>
          <a:noFill/>
          <a:ln>
            <a:noFill/>
          </a:ln>
        </p:spPr>
      </p:pic>
      <p:sp>
        <p:nvSpPr>
          <p:cNvPr id="839" name="Google Shape;839;p93"/>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94"/>
          <p:cNvSpPr txBox="1"/>
          <p:nvPr>
            <p:ph type="title"/>
          </p:nvPr>
        </p:nvSpPr>
        <p:spPr>
          <a:xfrm>
            <a:off x="415600" y="390167"/>
            <a:ext cx="11360700" cy="763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Wrap-up of day 1</a:t>
            </a:r>
            <a:endParaRPr/>
          </a:p>
        </p:txBody>
      </p:sp>
      <p:sp>
        <p:nvSpPr>
          <p:cNvPr id="846" name="Google Shape;846;p94"/>
          <p:cNvSpPr txBox="1"/>
          <p:nvPr>
            <p:ph idx="1" type="body"/>
          </p:nvPr>
        </p:nvSpPr>
        <p:spPr>
          <a:xfrm>
            <a:off x="311025" y="1536625"/>
            <a:ext cx="11360700" cy="45552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Char char="●"/>
            </a:pPr>
            <a:r>
              <a:rPr lang="en-AU" sz="2600"/>
              <a:t>Machine learning = find patterns in one dataset that are robust enough to occur in “similar” datasets in the future</a:t>
            </a:r>
            <a:endParaRPr sz="2600"/>
          </a:p>
          <a:p>
            <a:pPr indent="0" lvl="0" marL="0" rtl="0" algn="l">
              <a:lnSpc>
                <a:spcPct val="100000"/>
              </a:lnSpc>
              <a:spcBef>
                <a:spcPts val="0"/>
              </a:spcBef>
              <a:spcAft>
                <a:spcPts val="0"/>
              </a:spcAft>
              <a:buNone/>
            </a:pPr>
            <a:r>
              <a:t/>
            </a:r>
            <a:endParaRPr sz="2600"/>
          </a:p>
          <a:p>
            <a:pPr indent="-393700" lvl="0" marL="457200" rtl="0" algn="l">
              <a:lnSpc>
                <a:spcPct val="100000"/>
              </a:lnSpc>
              <a:spcBef>
                <a:spcPts val="0"/>
              </a:spcBef>
              <a:spcAft>
                <a:spcPts val="0"/>
              </a:spcAft>
              <a:buSzPts val="2600"/>
              <a:buChar char="●"/>
            </a:pPr>
            <a:r>
              <a:rPr lang="en-AU" sz="2600"/>
              <a:t>Supervised machine learning = we want to learn how to predict some output measurement from a set of “features”</a:t>
            </a:r>
            <a:endParaRPr sz="2600"/>
          </a:p>
          <a:p>
            <a:pPr indent="-393700" lvl="1" marL="914400" rtl="0" algn="l">
              <a:lnSpc>
                <a:spcPct val="100000"/>
              </a:lnSpc>
              <a:spcBef>
                <a:spcPts val="0"/>
              </a:spcBef>
              <a:spcAft>
                <a:spcPts val="0"/>
              </a:spcAft>
              <a:buSzPts val="2600"/>
              <a:buChar char="○"/>
            </a:pPr>
            <a:r>
              <a:rPr lang="en-AU" sz="2600"/>
              <a:t>Goal is (usually) </a:t>
            </a:r>
            <a:r>
              <a:rPr lang="en-AU" sz="2600"/>
              <a:t>robust</a:t>
            </a:r>
            <a:r>
              <a:rPr lang="en-AU" sz="2600"/>
              <a:t> prediction on future dataset</a:t>
            </a:r>
            <a:endParaRPr sz="2600"/>
          </a:p>
          <a:p>
            <a:pPr indent="0" lvl="0" marL="914400" rtl="0" algn="l">
              <a:lnSpc>
                <a:spcPct val="100000"/>
              </a:lnSpc>
              <a:spcBef>
                <a:spcPts val="0"/>
              </a:spcBef>
              <a:spcAft>
                <a:spcPts val="0"/>
              </a:spcAft>
              <a:buNone/>
            </a:pPr>
            <a:r>
              <a:t/>
            </a:r>
            <a:endParaRPr sz="2600"/>
          </a:p>
          <a:p>
            <a:pPr indent="0" lvl="0" marL="2438400" rtl="0" algn="l">
              <a:lnSpc>
                <a:spcPct val="100000"/>
              </a:lnSpc>
              <a:spcBef>
                <a:spcPts val="0"/>
              </a:spcBef>
              <a:spcAft>
                <a:spcPts val="0"/>
              </a:spcAft>
              <a:buNone/>
            </a:pPr>
            <a:r>
              <a:t/>
            </a:r>
            <a:endParaRPr sz="2600"/>
          </a:p>
          <a:p>
            <a:pPr indent="0" lvl="0" marL="2438400" rtl="0" algn="l">
              <a:lnSpc>
                <a:spcPct val="100000"/>
              </a:lnSpc>
              <a:spcBef>
                <a:spcPts val="0"/>
              </a:spcBef>
              <a:spcAft>
                <a:spcPts val="0"/>
              </a:spcAft>
              <a:buNone/>
            </a:pPr>
            <a:r>
              <a:t/>
            </a:r>
            <a:endParaRPr sz="26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95"/>
          <p:cNvSpPr txBox="1"/>
          <p:nvPr>
            <p:ph type="title"/>
          </p:nvPr>
        </p:nvSpPr>
        <p:spPr>
          <a:xfrm>
            <a:off x="415600" y="390167"/>
            <a:ext cx="11360700" cy="763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Wrap-up of day 1</a:t>
            </a:r>
            <a:endParaRPr/>
          </a:p>
        </p:txBody>
      </p:sp>
      <p:sp>
        <p:nvSpPr>
          <p:cNvPr id="853" name="Google Shape;853;p95"/>
          <p:cNvSpPr txBox="1"/>
          <p:nvPr>
            <p:ph idx="1" type="body"/>
          </p:nvPr>
        </p:nvSpPr>
        <p:spPr>
          <a:xfrm>
            <a:off x="311025" y="1536625"/>
            <a:ext cx="11360700" cy="45552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Char char="●"/>
            </a:pPr>
            <a:r>
              <a:rPr lang="en-AU" sz="2600"/>
              <a:t>Lots of models and algorithms to learn this prediction exist</a:t>
            </a:r>
            <a:endParaRPr sz="2600"/>
          </a:p>
          <a:p>
            <a:pPr indent="-393700" lvl="1" marL="914400" rtl="0" algn="l">
              <a:lnSpc>
                <a:spcPct val="100000"/>
              </a:lnSpc>
              <a:spcBef>
                <a:spcPts val="0"/>
              </a:spcBef>
              <a:spcAft>
                <a:spcPts val="0"/>
              </a:spcAft>
              <a:buSzPts val="2600"/>
              <a:buChar char="○"/>
            </a:pPr>
            <a:r>
              <a:rPr lang="en-AU" sz="2600"/>
              <a:t>All make different assumptions</a:t>
            </a:r>
            <a:endParaRPr sz="2600"/>
          </a:p>
          <a:p>
            <a:pPr indent="-393700" lvl="1" marL="914400" rtl="0" algn="l">
              <a:lnSpc>
                <a:spcPct val="100000"/>
              </a:lnSpc>
              <a:spcBef>
                <a:spcPts val="0"/>
              </a:spcBef>
              <a:spcAft>
                <a:spcPts val="0"/>
              </a:spcAft>
              <a:buSzPts val="2600"/>
              <a:buChar char="○"/>
            </a:pPr>
            <a:r>
              <a:rPr lang="en-AU" sz="2600"/>
              <a:t>Often have some dials (“hyperparameters”) that need to be adjusted for your dataset</a:t>
            </a:r>
            <a:endParaRPr sz="2600"/>
          </a:p>
          <a:p>
            <a:pPr indent="-393700" lvl="1" marL="914400" rtl="0" algn="l">
              <a:lnSpc>
                <a:spcPct val="100000"/>
              </a:lnSpc>
              <a:spcBef>
                <a:spcPts val="0"/>
              </a:spcBef>
              <a:spcAft>
                <a:spcPts val="0"/>
              </a:spcAft>
              <a:buSzPts val="2600"/>
              <a:buChar char="○"/>
            </a:pPr>
            <a:r>
              <a:rPr b="1" lang="en-AU" sz="2600"/>
              <a:t>We will cover this tomorrow</a:t>
            </a:r>
            <a:endParaRPr b="1" sz="2600"/>
          </a:p>
          <a:p>
            <a:pPr indent="0" lvl="0" marL="457200" rtl="0" algn="l">
              <a:lnSpc>
                <a:spcPct val="100000"/>
              </a:lnSpc>
              <a:spcBef>
                <a:spcPts val="0"/>
              </a:spcBef>
              <a:spcAft>
                <a:spcPts val="0"/>
              </a:spcAft>
              <a:buNone/>
            </a:pPr>
            <a:r>
              <a:t/>
            </a:r>
            <a:endParaRPr b="1" sz="2600"/>
          </a:p>
          <a:p>
            <a:pPr indent="-393700" lvl="0" marL="457200" rtl="0" algn="l">
              <a:lnSpc>
                <a:spcPct val="100000"/>
              </a:lnSpc>
              <a:spcBef>
                <a:spcPts val="0"/>
              </a:spcBef>
              <a:spcAft>
                <a:spcPts val="0"/>
              </a:spcAft>
              <a:buSzPts val="2600"/>
              <a:buChar char="●"/>
            </a:pPr>
            <a:r>
              <a:rPr lang="en-AU" sz="2600"/>
              <a:t>Evaluation needs to emulate the situation where data is not seen by model</a:t>
            </a:r>
            <a:endParaRPr sz="2600"/>
          </a:p>
          <a:p>
            <a:pPr indent="-393700" lvl="1" marL="914400" rtl="0" algn="l">
              <a:lnSpc>
                <a:spcPct val="100000"/>
              </a:lnSpc>
              <a:spcBef>
                <a:spcPts val="0"/>
              </a:spcBef>
              <a:spcAft>
                <a:spcPts val="0"/>
              </a:spcAft>
              <a:buSzPts val="2600"/>
              <a:buChar char="○"/>
            </a:pPr>
            <a:r>
              <a:rPr lang="en-AU" sz="2600"/>
              <a:t>Care needs to be taken to ensure the “test” dataset is never used to inform the model building process</a:t>
            </a:r>
            <a:endParaRPr sz="2600"/>
          </a:p>
          <a:p>
            <a:pPr indent="-393700" lvl="1" marL="914400" rtl="0" algn="l">
              <a:lnSpc>
                <a:spcPct val="100000"/>
              </a:lnSpc>
              <a:spcBef>
                <a:spcPts val="0"/>
              </a:spcBef>
              <a:spcAft>
                <a:spcPts val="0"/>
              </a:spcAft>
              <a:buSzPts val="2600"/>
              <a:buChar char="○"/>
            </a:pPr>
            <a:r>
              <a:rPr lang="en-AU" sz="2600"/>
              <a:t>This is surprisingly difficult to achieve</a:t>
            </a:r>
            <a:endParaRPr sz="2600"/>
          </a:p>
          <a:p>
            <a:pPr indent="0" lvl="0" marL="914400" rtl="0" algn="l">
              <a:lnSpc>
                <a:spcPct val="100000"/>
              </a:lnSpc>
              <a:spcBef>
                <a:spcPts val="0"/>
              </a:spcBef>
              <a:spcAft>
                <a:spcPts val="0"/>
              </a:spcAft>
              <a:buNone/>
            </a:pPr>
            <a:r>
              <a:t/>
            </a:r>
            <a:endParaRPr sz="2600"/>
          </a:p>
          <a:p>
            <a:pPr indent="0" lvl="0" marL="2438400" rtl="0" algn="l">
              <a:lnSpc>
                <a:spcPct val="100000"/>
              </a:lnSpc>
              <a:spcBef>
                <a:spcPts val="0"/>
              </a:spcBef>
              <a:spcAft>
                <a:spcPts val="0"/>
              </a:spcAft>
              <a:buNone/>
            </a:pPr>
            <a:r>
              <a:t/>
            </a:r>
            <a:endParaRPr sz="2600"/>
          </a:p>
          <a:p>
            <a:pPr indent="0" lvl="0" marL="2438400" rtl="0" algn="l">
              <a:lnSpc>
                <a:spcPct val="100000"/>
              </a:lnSpc>
              <a:spcBef>
                <a:spcPts val="0"/>
              </a:spcBef>
              <a:spcAft>
                <a:spcPts val="0"/>
              </a:spcAft>
              <a:buNone/>
            </a:pPr>
            <a:r>
              <a:t/>
            </a:r>
            <a:endParaRPr sz="26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96"/>
          <p:cNvSpPr txBox="1"/>
          <p:nvPr>
            <p:ph type="title"/>
          </p:nvPr>
        </p:nvSpPr>
        <p:spPr>
          <a:xfrm>
            <a:off x="415600" y="390167"/>
            <a:ext cx="11360700" cy="763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Q/A</a:t>
            </a:r>
            <a:endParaRPr/>
          </a:p>
        </p:txBody>
      </p:sp>
      <p:sp>
        <p:nvSpPr>
          <p:cNvPr id="860" name="Google Shape;860;p96"/>
          <p:cNvSpPr txBox="1"/>
          <p:nvPr>
            <p:ph idx="1" type="body"/>
          </p:nvPr>
        </p:nvSpPr>
        <p:spPr>
          <a:xfrm>
            <a:off x="311025" y="1536625"/>
            <a:ext cx="11360700" cy="4555200"/>
          </a:xfrm>
          <a:prstGeom prst="rect">
            <a:avLst/>
          </a:prstGeom>
          <a:noFill/>
          <a:ln>
            <a:noFill/>
          </a:ln>
        </p:spPr>
        <p:txBody>
          <a:bodyPr anchorCtr="0" anchor="t" bIns="45700" lIns="91425" spcFirstLastPara="1" rIns="91425" wrap="square" tIns="45700">
            <a:noAutofit/>
          </a:bodyPr>
          <a:lstStyle/>
          <a:p>
            <a:pPr indent="-393700" lvl="0" marL="457200" rtl="0" algn="l">
              <a:lnSpc>
                <a:spcPct val="100000"/>
              </a:lnSpc>
              <a:spcBef>
                <a:spcPts val="0"/>
              </a:spcBef>
              <a:spcAft>
                <a:spcPts val="0"/>
              </a:spcAft>
              <a:buSzPts val="2600"/>
              <a:buChar char="●"/>
            </a:pPr>
            <a:r>
              <a:rPr lang="en-AU" sz="2600"/>
              <a:t>Questions</a:t>
            </a:r>
            <a:endParaRPr sz="2600"/>
          </a:p>
          <a:p>
            <a:pPr indent="0" lvl="0" marL="914400" rtl="0" algn="l">
              <a:lnSpc>
                <a:spcPct val="100000"/>
              </a:lnSpc>
              <a:spcBef>
                <a:spcPts val="0"/>
              </a:spcBef>
              <a:spcAft>
                <a:spcPts val="0"/>
              </a:spcAft>
              <a:buNone/>
            </a:pPr>
            <a:r>
              <a:t/>
            </a:r>
            <a:endParaRPr sz="2600"/>
          </a:p>
          <a:p>
            <a:pPr indent="0" lvl="0" marL="2438400" rtl="0" algn="l">
              <a:lnSpc>
                <a:spcPct val="100000"/>
              </a:lnSpc>
              <a:spcBef>
                <a:spcPts val="0"/>
              </a:spcBef>
              <a:spcAft>
                <a:spcPts val="0"/>
              </a:spcAft>
              <a:buNone/>
            </a:pPr>
            <a:r>
              <a:t/>
            </a:r>
            <a:endParaRPr sz="2600"/>
          </a:p>
          <a:p>
            <a:pPr indent="0" lvl="0" marL="2438400" rtl="0" algn="l">
              <a:lnSpc>
                <a:spcPct val="100000"/>
              </a:lnSpc>
              <a:spcBef>
                <a:spcPts val="0"/>
              </a:spcBef>
              <a:spcAft>
                <a:spcPts val="0"/>
              </a:spcAft>
              <a:buNone/>
            </a:pPr>
            <a:r>
              <a:t/>
            </a:r>
            <a:endParaRPr sz="26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97"/>
          <p:cNvSpPr txBox="1"/>
          <p:nvPr>
            <p:ph type="title"/>
          </p:nvPr>
        </p:nvSpPr>
        <p:spPr>
          <a:xfrm>
            <a:off x="831850" y="1709738"/>
            <a:ext cx="10515600" cy="2852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AU"/>
              <a:t>Session 4: model section, </a:t>
            </a:r>
            <a:br>
              <a:rPr lang="en-AU"/>
            </a:br>
            <a:r>
              <a:rPr lang="en-AU"/>
              <a:t>Feature selection &amp; </a:t>
            </a:r>
            <a:br>
              <a:rPr lang="en-AU"/>
            </a:br>
            <a:r>
              <a:rPr lang="en-AU"/>
              <a:t>hyperparameter tuning</a:t>
            </a:r>
            <a:endParaRPr/>
          </a:p>
        </p:txBody>
      </p:sp>
      <p:sp>
        <p:nvSpPr>
          <p:cNvPr id="867" name="Google Shape;867;p97"/>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98"/>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Irrelevant features</a:t>
            </a:r>
            <a:endParaRPr/>
          </a:p>
        </p:txBody>
      </p:sp>
      <p:sp>
        <p:nvSpPr>
          <p:cNvPr id="873" name="Google Shape;873;p98"/>
          <p:cNvSpPr txBox="1"/>
          <p:nvPr>
            <p:ph idx="1" type="body"/>
          </p:nvPr>
        </p:nvSpPr>
        <p:spPr>
          <a:xfrm>
            <a:off x="316356" y="1532415"/>
            <a:ext cx="5779500" cy="43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lang="en-AU" sz="2800"/>
              <a:t>In notebook, we have lots of irrelevant “noise” features. What about in real data?</a:t>
            </a:r>
            <a:endParaRPr/>
          </a:p>
          <a:p>
            <a:pPr indent="0" lvl="0" marL="0" marR="0" rtl="0" algn="l">
              <a:lnSpc>
                <a:spcPct val="100000"/>
              </a:lnSpc>
              <a:spcBef>
                <a:spcPts val="1000"/>
              </a:spcBef>
              <a:spcAft>
                <a:spcPts val="0"/>
              </a:spcAft>
              <a:buClr>
                <a:schemeClr val="dk1"/>
              </a:buClr>
              <a:buSzPts val="2800"/>
              <a:buFont typeface="Arial"/>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Often we hypothesises or explicitly know that only a subset of features are relevant for a given predictive task</a:t>
            </a:r>
            <a:endParaRPr/>
          </a:p>
          <a:p>
            <a:pPr indent="0" lvl="0" marL="0" marR="0" rtl="0" algn="l">
              <a:lnSpc>
                <a:spcPct val="100000"/>
              </a:lnSpc>
              <a:spcBef>
                <a:spcPts val="1000"/>
              </a:spcBef>
              <a:spcAft>
                <a:spcPts val="0"/>
              </a:spcAft>
              <a:buClr>
                <a:schemeClr val="dk1"/>
              </a:buClr>
              <a:buSzPts val="2800"/>
              <a:buFont typeface="Arial"/>
              <a:buNone/>
            </a:pPr>
            <a:r>
              <a:t/>
            </a:r>
            <a:endParaRPr sz="2800"/>
          </a:p>
          <a:p>
            <a:pPr indent="-89000" lvl="1" marL="216000" rtl="0" algn="l">
              <a:lnSpc>
                <a:spcPct val="100000"/>
              </a:lnSpc>
              <a:spcBef>
                <a:spcPts val="500"/>
              </a:spcBef>
              <a:spcAft>
                <a:spcPts val="0"/>
              </a:spcAft>
              <a:buClr>
                <a:schemeClr val="dk1"/>
              </a:buClr>
              <a:buSzPts val="2000"/>
              <a:buNone/>
            </a:pPr>
            <a:r>
              <a:t/>
            </a:r>
            <a:endParaRPr/>
          </a:p>
        </p:txBody>
      </p:sp>
      <p:pic>
        <p:nvPicPr>
          <p:cNvPr id="874" name="Google Shape;874;p98"/>
          <p:cNvPicPr preferRelativeResize="0"/>
          <p:nvPr/>
        </p:nvPicPr>
        <p:blipFill rotWithShape="1">
          <a:blip r:embed="rId3">
            <a:alphaModFix/>
          </a:blip>
          <a:srcRect b="0" l="0" r="0" t="0"/>
          <a:stretch/>
        </p:blipFill>
        <p:spPr>
          <a:xfrm>
            <a:off x="6327440" y="1472027"/>
            <a:ext cx="5646448" cy="3221893"/>
          </a:xfrm>
          <a:prstGeom prst="rect">
            <a:avLst/>
          </a:prstGeom>
          <a:noFill/>
          <a:ln>
            <a:noFill/>
          </a:ln>
        </p:spPr>
      </p:pic>
      <p:sp>
        <p:nvSpPr>
          <p:cNvPr id="875" name="Google Shape;875;p98"/>
          <p:cNvSpPr txBox="1"/>
          <p:nvPr/>
        </p:nvSpPr>
        <p:spPr>
          <a:xfrm>
            <a:off x="316356" y="5077308"/>
            <a:ext cx="11007000" cy="138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lang="en-AU" sz="2800">
                <a:solidFill>
                  <a:schemeClr val="dk1"/>
                </a:solidFill>
                <a:latin typeface="Calibri"/>
                <a:ea typeface="Calibri"/>
                <a:cs typeface="Calibri"/>
                <a:sym typeface="Calibri"/>
              </a:rPr>
              <a:t>Feature selection</a:t>
            </a:r>
            <a:r>
              <a:rPr lang="en-AU" sz="2800">
                <a:solidFill>
                  <a:schemeClr val="dk1"/>
                </a:solidFill>
                <a:latin typeface="Calibri"/>
                <a:ea typeface="Calibri"/>
                <a:cs typeface="Calibri"/>
                <a:sym typeface="Calibri"/>
              </a:rPr>
              <a:t> is the act of selecting only a subset of measurements need for the task</a:t>
            </a:r>
            <a:endParaRPr/>
          </a:p>
          <a:p>
            <a:pPr indent="-89000" lvl="1" marL="216000" marR="0" rtl="0" algn="l">
              <a:lnSpc>
                <a:spcPct val="100000"/>
              </a:lnSpc>
              <a:spcBef>
                <a:spcPts val="50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99"/>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Hyper parameters</a:t>
            </a:r>
            <a:endParaRPr/>
          </a:p>
        </p:txBody>
      </p:sp>
      <p:sp>
        <p:nvSpPr>
          <p:cNvPr id="881" name="Google Shape;881;p99"/>
          <p:cNvSpPr txBox="1"/>
          <p:nvPr>
            <p:ph idx="12" type="sldNum"/>
          </p:nvPr>
        </p:nvSpPr>
        <p:spPr>
          <a:xfrm>
            <a:off x="10960059" y="6172501"/>
            <a:ext cx="846000" cy="365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id="882" name="Google Shape;882;p99"/>
          <p:cNvPicPr preferRelativeResize="0"/>
          <p:nvPr/>
        </p:nvPicPr>
        <p:blipFill rotWithShape="1">
          <a:blip r:embed="rId3">
            <a:alphaModFix/>
          </a:blip>
          <a:srcRect b="0" l="0" r="0" t="0"/>
          <a:stretch/>
        </p:blipFill>
        <p:spPr>
          <a:xfrm>
            <a:off x="5400261" y="1690688"/>
            <a:ext cx="5753853" cy="3955774"/>
          </a:xfrm>
          <a:prstGeom prst="rect">
            <a:avLst/>
          </a:prstGeom>
          <a:noFill/>
          <a:ln>
            <a:noFill/>
          </a:ln>
        </p:spPr>
      </p:pic>
      <p:sp>
        <p:nvSpPr>
          <p:cNvPr id="883" name="Google Shape;883;p99"/>
          <p:cNvSpPr txBox="1"/>
          <p:nvPr>
            <p:ph idx="1" type="body"/>
          </p:nvPr>
        </p:nvSpPr>
        <p:spPr>
          <a:xfrm>
            <a:off x="316356" y="1532415"/>
            <a:ext cx="5779500" cy="43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lang="en-AU" sz="2800"/>
              <a:t>Many models have parameters that control how complex they are:</a:t>
            </a:r>
            <a:endParaRPr/>
          </a:p>
          <a:p>
            <a:pPr indent="-457200" lvl="0" marL="457200" rtl="0" algn="l">
              <a:lnSpc>
                <a:spcPct val="100000"/>
              </a:lnSpc>
              <a:spcBef>
                <a:spcPts val="1000"/>
              </a:spcBef>
              <a:spcAft>
                <a:spcPts val="0"/>
              </a:spcAft>
              <a:buClr>
                <a:schemeClr val="dk1"/>
              </a:buClr>
              <a:buSzPts val="2400"/>
              <a:buFont typeface="Arial"/>
              <a:buChar char="•"/>
            </a:pPr>
            <a:r>
              <a:rPr lang="en-AU" sz="2400"/>
              <a:t> Tree depth in decision trees</a:t>
            </a:r>
            <a:endParaRPr/>
          </a:p>
          <a:p>
            <a:pPr indent="-457200" lvl="0" marL="457200" rtl="0" algn="l">
              <a:lnSpc>
                <a:spcPct val="100000"/>
              </a:lnSpc>
              <a:spcBef>
                <a:spcPts val="1000"/>
              </a:spcBef>
              <a:spcAft>
                <a:spcPts val="0"/>
              </a:spcAft>
              <a:buClr>
                <a:schemeClr val="dk1"/>
              </a:buClr>
              <a:buSzPts val="2400"/>
              <a:buFont typeface="Arial"/>
              <a:buChar char="•"/>
            </a:pPr>
            <a:r>
              <a:rPr lang="en-AU" sz="2400"/>
              <a:t>Regularisation penalty in penalized regression </a:t>
            </a:r>
            <a:endParaRPr/>
          </a:p>
          <a:p>
            <a:pPr indent="-457200" lvl="0" marL="457200" rtl="0" algn="l">
              <a:lnSpc>
                <a:spcPct val="100000"/>
              </a:lnSpc>
              <a:spcBef>
                <a:spcPts val="1000"/>
              </a:spcBef>
              <a:spcAft>
                <a:spcPts val="0"/>
              </a:spcAft>
              <a:buClr>
                <a:schemeClr val="dk1"/>
              </a:buClr>
              <a:buSzPts val="2400"/>
              <a:buFont typeface="Arial"/>
              <a:buChar char="•"/>
            </a:pPr>
            <a:r>
              <a:rPr lang="en-AU" sz="2400"/>
              <a:t>Tree depth and features per node in Random forests</a:t>
            </a:r>
            <a:endParaRPr/>
          </a:p>
          <a:p>
            <a:pPr indent="0" lvl="0" marL="0" marR="0" rtl="0" algn="l">
              <a:lnSpc>
                <a:spcPct val="100000"/>
              </a:lnSpc>
              <a:spcBef>
                <a:spcPts val="1000"/>
              </a:spcBef>
              <a:spcAft>
                <a:spcPts val="0"/>
              </a:spcAft>
              <a:buClr>
                <a:schemeClr val="dk1"/>
              </a:buClr>
              <a:buSzPts val="2800"/>
              <a:buFont typeface="Arial"/>
              <a:buNone/>
            </a:pPr>
            <a:r>
              <a:rPr lang="en-AU" sz="2800"/>
              <a:t>These are called </a:t>
            </a:r>
            <a:r>
              <a:rPr b="1" lang="en-AU" sz="2800"/>
              <a:t>hyperparameters, </a:t>
            </a:r>
            <a:r>
              <a:rPr lang="en-AU" sz="2800"/>
              <a:t>parameters of the model, not of the measurements. </a:t>
            </a:r>
            <a:endParaRPr b="1" sz="2800"/>
          </a:p>
          <a:p>
            <a:pPr indent="-342900" lvl="0" marL="457200" rtl="0" algn="l">
              <a:lnSpc>
                <a:spcPct val="100000"/>
              </a:lnSpc>
              <a:spcBef>
                <a:spcPts val="1000"/>
              </a:spcBef>
              <a:spcAft>
                <a:spcPts val="0"/>
              </a:spcAft>
              <a:buClr>
                <a:schemeClr val="dk1"/>
              </a:buClr>
              <a:buSzPts val="1800"/>
              <a:buFont typeface="Arial"/>
              <a:buNone/>
            </a:pPr>
            <a:r>
              <a:t/>
            </a:r>
            <a:endParaRPr sz="18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00"/>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How do we determine a final model</a:t>
            </a:r>
            <a:endParaRPr/>
          </a:p>
        </p:txBody>
      </p:sp>
      <p:sp>
        <p:nvSpPr>
          <p:cNvPr id="889" name="Google Shape;889;p100"/>
          <p:cNvSpPr txBox="1"/>
          <p:nvPr>
            <p:ph idx="1" type="body"/>
          </p:nvPr>
        </p:nvSpPr>
        <p:spPr>
          <a:xfrm>
            <a:off x="316356" y="1532415"/>
            <a:ext cx="11408400" cy="43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lang="en-AU" sz="2800"/>
              <a:t>There’s a lot of options in predictive modelling:</a:t>
            </a:r>
            <a:endParaRPr/>
          </a:p>
          <a:p>
            <a:pPr indent="-457200" lvl="0" marL="457200" rtl="0" algn="l">
              <a:lnSpc>
                <a:spcPct val="100000"/>
              </a:lnSpc>
              <a:spcBef>
                <a:spcPts val="1000"/>
              </a:spcBef>
              <a:spcAft>
                <a:spcPts val="0"/>
              </a:spcAft>
              <a:buClr>
                <a:schemeClr val="dk1"/>
              </a:buClr>
              <a:buSzPts val="2800"/>
              <a:buFont typeface="Arial"/>
              <a:buChar char="•"/>
            </a:pPr>
            <a:r>
              <a:rPr lang="en-AU" sz="2800"/>
              <a:t>What model to pick?</a:t>
            </a:r>
            <a:endParaRPr/>
          </a:p>
          <a:p>
            <a:pPr indent="-457200" lvl="0" marL="457200" rtl="0" algn="l">
              <a:lnSpc>
                <a:spcPct val="100000"/>
              </a:lnSpc>
              <a:spcBef>
                <a:spcPts val="1000"/>
              </a:spcBef>
              <a:spcAft>
                <a:spcPts val="0"/>
              </a:spcAft>
              <a:buClr>
                <a:schemeClr val="dk1"/>
              </a:buClr>
              <a:buSzPts val="2800"/>
              <a:buFont typeface="Arial"/>
              <a:buChar char="•"/>
            </a:pPr>
            <a:r>
              <a:rPr lang="en-AU" sz="2800"/>
              <a:t>What features to include?</a:t>
            </a:r>
            <a:endParaRPr/>
          </a:p>
          <a:p>
            <a:pPr indent="-457200" lvl="0" marL="457200" rtl="0" algn="l">
              <a:lnSpc>
                <a:spcPct val="100000"/>
              </a:lnSpc>
              <a:spcBef>
                <a:spcPts val="1000"/>
              </a:spcBef>
              <a:spcAft>
                <a:spcPts val="0"/>
              </a:spcAft>
              <a:buClr>
                <a:schemeClr val="dk1"/>
              </a:buClr>
              <a:buSzPts val="2800"/>
              <a:buFont typeface="Arial"/>
              <a:buChar char="•"/>
            </a:pPr>
            <a:r>
              <a:rPr lang="en-AU" sz="2800"/>
              <a:t>What parameters to set?</a:t>
            </a:r>
            <a:endParaRPr/>
          </a:p>
          <a:p>
            <a:pPr indent="-279400" lvl="0" marL="457200" rtl="0" algn="l">
              <a:lnSpc>
                <a:spcPct val="100000"/>
              </a:lnSpc>
              <a:spcBef>
                <a:spcPts val="1000"/>
              </a:spcBef>
              <a:spcAft>
                <a:spcPts val="0"/>
              </a:spcAft>
              <a:buClr>
                <a:schemeClr val="dk1"/>
              </a:buClr>
              <a:buSzPts val="2800"/>
              <a:buFont typeface="Arial"/>
              <a:buNone/>
            </a:pPr>
            <a:r>
              <a:t/>
            </a:r>
            <a:endParaRPr sz="2800"/>
          </a:p>
          <a:p>
            <a:pPr indent="0" lvl="0" marL="0" marR="0" rtl="0" algn="l">
              <a:lnSpc>
                <a:spcPct val="100000"/>
              </a:lnSpc>
              <a:spcBef>
                <a:spcPts val="1000"/>
              </a:spcBef>
              <a:spcAft>
                <a:spcPts val="0"/>
              </a:spcAft>
              <a:buClr>
                <a:schemeClr val="dk1"/>
              </a:buClr>
              <a:buSzPts val="2800"/>
              <a:buFont typeface="Arial"/>
              <a:buNone/>
            </a:pPr>
            <a:r>
              <a:rPr lang="en-AU" sz="2800"/>
              <a:t>How can we do this in a way that is robust to over-fitting?</a:t>
            </a:r>
            <a:endParaRPr/>
          </a:p>
        </p:txBody>
      </p:sp>
      <p:sp>
        <p:nvSpPr>
          <p:cNvPr id="890" name="Google Shape;890;p100"/>
          <p:cNvSpPr txBox="1"/>
          <p:nvPr>
            <p:ph idx="12" type="sldNum"/>
          </p:nvPr>
        </p:nvSpPr>
        <p:spPr>
          <a:xfrm>
            <a:off x="10960059" y="6172501"/>
            <a:ext cx="846000" cy="365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p101"/>
          <p:cNvPicPr preferRelativeResize="0"/>
          <p:nvPr/>
        </p:nvPicPr>
        <p:blipFill rotWithShape="1">
          <a:blip r:embed="rId3">
            <a:alphaModFix/>
          </a:blip>
          <a:srcRect b="53812" l="6235" r="0" t="0"/>
          <a:stretch/>
        </p:blipFill>
        <p:spPr>
          <a:xfrm>
            <a:off x="5556563" y="4542241"/>
            <a:ext cx="6168202" cy="1325563"/>
          </a:xfrm>
          <a:prstGeom prst="rect">
            <a:avLst/>
          </a:prstGeom>
          <a:noFill/>
          <a:ln>
            <a:noFill/>
          </a:ln>
        </p:spPr>
      </p:pic>
      <p:sp>
        <p:nvSpPr>
          <p:cNvPr id="897" name="Google Shape;897;p101"/>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Strategy 1: Decide, then Test/train</a:t>
            </a:r>
            <a:endParaRPr/>
          </a:p>
        </p:txBody>
      </p:sp>
      <p:sp>
        <p:nvSpPr>
          <p:cNvPr id="898" name="Google Shape;898;p101"/>
          <p:cNvSpPr txBox="1"/>
          <p:nvPr>
            <p:ph idx="1" type="body"/>
          </p:nvPr>
        </p:nvSpPr>
        <p:spPr>
          <a:xfrm>
            <a:off x="467235" y="1567149"/>
            <a:ext cx="9413700" cy="49284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000"/>
              <a:buFont typeface="Arial"/>
              <a:buNone/>
            </a:pPr>
            <a:r>
              <a:rPr lang="en-AU" sz="3000"/>
              <a:t>Peek at entire dataset, see </a:t>
            </a:r>
            <a:br>
              <a:rPr lang="en-AU" sz="3000"/>
            </a:br>
            <a:r>
              <a:rPr lang="en-AU" sz="3000"/>
              <a:t>which parameters work well,</a:t>
            </a:r>
            <a:br>
              <a:rPr lang="en-AU" sz="3000"/>
            </a:br>
            <a:r>
              <a:rPr lang="en-AU" sz="3000"/>
              <a:t> then run cross-validation.</a:t>
            </a:r>
            <a:endParaRPr/>
          </a:p>
          <a:p>
            <a:pPr indent="0" lvl="0" marL="0" marR="0" rtl="0" algn="l">
              <a:lnSpc>
                <a:spcPct val="100000"/>
              </a:lnSpc>
              <a:spcBef>
                <a:spcPts val="1000"/>
              </a:spcBef>
              <a:spcAft>
                <a:spcPts val="0"/>
              </a:spcAft>
              <a:buClr>
                <a:schemeClr val="dk1"/>
              </a:buClr>
              <a:buSzPts val="3000"/>
              <a:buFont typeface="Arial"/>
              <a:buNone/>
            </a:pPr>
            <a:r>
              <a:t/>
            </a:r>
            <a:endParaRPr sz="3000"/>
          </a:p>
          <a:p>
            <a:pPr indent="0" lvl="0" marL="0" marR="0" rtl="0" algn="l">
              <a:lnSpc>
                <a:spcPct val="100000"/>
              </a:lnSpc>
              <a:spcBef>
                <a:spcPts val="1000"/>
              </a:spcBef>
              <a:spcAft>
                <a:spcPts val="0"/>
              </a:spcAft>
              <a:buClr>
                <a:schemeClr val="dk1"/>
              </a:buClr>
              <a:buSzPts val="3000"/>
              <a:buFont typeface="Arial"/>
              <a:buNone/>
            </a:pPr>
            <a:r>
              <a:rPr lang="en-AU" sz="3000"/>
              <a:t>Why is this wrong?</a:t>
            </a:r>
            <a:endParaRPr/>
          </a:p>
          <a:p>
            <a:pPr indent="-25500" lvl="1" marL="216000" rtl="0" algn="l">
              <a:lnSpc>
                <a:spcPct val="100000"/>
              </a:lnSpc>
              <a:spcBef>
                <a:spcPts val="500"/>
              </a:spcBef>
              <a:spcAft>
                <a:spcPts val="0"/>
              </a:spcAft>
              <a:buClr>
                <a:schemeClr val="dk1"/>
              </a:buClr>
              <a:buSzPts val="3000"/>
              <a:buNone/>
            </a:pPr>
            <a:r>
              <a:t/>
            </a:r>
            <a:endParaRPr sz="3000"/>
          </a:p>
        </p:txBody>
      </p:sp>
      <p:sp>
        <p:nvSpPr>
          <p:cNvPr id="899" name="Google Shape;899;p101"/>
          <p:cNvSpPr/>
          <p:nvPr/>
        </p:nvSpPr>
        <p:spPr>
          <a:xfrm>
            <a:off x="5556563" y="1524000"/>
            <a:ext cx="6168300" cy="594300"/>
          </a:xfrm>
          <a:prstGeom prst="rect">
            <a:avLst/>
          </a:prstGeom>
          <a:solidFill>
            <a:srgbClr val="A5A5A5"/>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AU" sz="1800">
                <a:solidFill>
                  <a:schemeClr val="lt1"/>
                </a:solidFill>
                <a:latin typeface="Calibri"/>
                <a:ea typeface="Calibri"/>
                <a:cs typeface="Calibri"/>
                <a:sym typeface="Calibri"/>
              </a:rPr>
              <a:t>Data</a:t>
            </a:r>
            <a:endParaRPr/>
          </a:p>
        </p:txBody>
      </p:sp>
      <p:pic>
        <p:nvPicPr>
          <p:cNvPr descr="Eyes with solid fill" id="900" name="Google Shape;900;p101"/>
          <p:cNvPicPr preferRelativeResize="0"/>
          <p:nvPr/>
        </p:nvPicPr>
        <p:blipFill rotWithShape="1">
          <a:blip r:embed="rId4">
            <a:alphaModFix/>
          </a:blip>
          <a:srcRect b="0" l="0" r="0" t="0"/>
          <a:stretch/>
        </p:blipFill>
        <p:spPr>
          <a:xfrm>
            <a:off x="9006840" y="1809380"/>
            <a:ext cx="914400" cy="914400"/>
          </a:xfrm>
          <a:prstGeom prst="rect">
            <a:avLst/>
          </a:prstGeom>
          <a:noFill/>
          <a:ln>
            <a:noFill/>
          </a:ln>
        </p:spPr>
      </p:pic>
      <p:cxnSp>
        <p:nvCxnSpPr>
          <p:cNvPr id="901" name="Google Shape;901;p101"/>
          <p:cNvCxnSpPr/>
          <p:nvPr/>
        </p:nvCxnSpPr>
        <p:spPr>
          <a:xfrm>
            <a:off x="8670728" y="2688944"/>
            <a:ext cx="0" cy="1480200"/>
          </a:xfrm>
          <a:prstGeom prst="straightConnector1">
            <a:avLst/>
          </a:prstGeom>
          <a:noFill/>
          <a:ln cap="flat" cmpd="sng" w="9525">
            <a:solidFill>
              <a:schemeClr val="accent1"/>
            </a:solidFill>
            <a:prstDash val="solid"/>
            <a:miter lim="800000"/>
            <a:headEnd len="sm" w="sm" type="none"/>
            <a:tailEnd len="med" w="med" type="triangle"/>
          </a:ln>
        </p:spPr>
      </p:cxnSp>
      <p:sp>
        <p:nvSpPr>
          <p:cNvPr id="902" name="Google Shape;902;p101"/>
          <p:cNvSpPr txBox="1"/>
          <p:nvPr/>
        </p:nvSpPr>
        <p:spPr>
          <a:xfrm>
            <a:off x="9037320" y="3322320"/>
            <a:ext cx="1813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Pick best option,</a:t>
            </a:r>
            <a:br>
              <a:rPr lang="en-AU" sz="1800">
                <a:solidFill>
                  <a:schemeClr val="dk1"/>
                </a:solidFill>
                <a:latin typeface="Calibri"/>
                <a:ea typeface="Calibri"/>
                <a:cs typeface="Calibri"/>
                <a:sym typeface="Calibri"/>
              </a:rPr>
            </a:br>
            <a:r>
              <a:rPr lang="en-AU" sz="1800">
                <a:solidFill>
                  <a:schemeClr val="dk1"/>
                </a:solidFill>
                <a:latin typeface="Calibri"/>
                <a:ea typeface="Calibri"/>
                <a:cs typeface="Calibri"/>
                <a:sym typeface="Calibri"/>
              </a:rPr>
              <a:t> then train model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In this session</a:t>
            </a:r>
            <a:endParaRPr/>
          </a:p>
        </p:txBody>
      </p:sp>
      <p:sp>
        <p:nvSpPr>
          <p:cNvPr id="223" name="Google Shape;223;p30"/>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Font typeface="Arial"/>
              <a:buChar char="•"/>
            </a:pPr>
            <a:r>
              <a:rPr lang="en-AU" sz="2400"/>
              <a:t>What is machine learning?</a:t>
            </a:r>
            <a:endParaRPr/>
          </a:p>
          <a:p>
            <a:pPr indent="-342900" lvl="0" marL="342900" rtl="0" algn="l">
              <a:lnSpc>
                <a:spcPct val="100000"/>
              </a:lnSpc>
              <a:spcBef>
                <a:spcPts val="1000"/>
              </a:spcBef>
              <a:spcAft>
                <a:spcPts val="0"/>
              </a:spcAft>
              <a:buClr>
                <a:schemeClr val="dk1"/>
              </a:buClr>
              <a:buSzPts val="2400"/>
              <a:buFont typeface="Arial"/>
              <a:buChar char="•"/>
            </a:pPr>
            <a:r>
              <a:rPr lang="en-AU" sz="2400"/>
              <a:t>How does machine learning differ from other types of related fields?</a:t>
            </a:r>
            <a:endParaRPr/>
          </a:p>
          <a:p>
            <a:pPr indent="-342900" lvl="0" marL="342900" rtl="0" algn="l">
              <a:lnSpc>
                <a:spcPct val="100000"/>
              </a:lnSpc>
              <a:spcBef>
                <a:spcPts val="1000"/>
              </a:spcBef>
              <a:spcAft>
                <a:spcPts val="0"/>
              </a:spcAft>
              <a:buClr>
                <a:schemeClr val="dk1"/>
              </a:buClr>
              <a:buSzPts val="2400"/>
              <a:buFont typeface="Arial"/>
              <a:buChar char="•"/>
            </a:pPr>
            <a:r>
              <a:rPr lang="en-AU" sz="2400"/>
              <a:t>What is the most common goal of machine learning?</a:t>
            </a:r>
            <a:endParaRPr sz="2400"/>
          </a:p>
          <a:p>
            <a:pPr indent="-342900" lvl="0" marL="342900" rtl="0" algn="l">
              <a:lnSpc>
                <a:spcPct val="100000"/>
              </a:lnSpc>
              <a:spcBef>
                <a:spcPts val="1000"/>
              </a:spcBef>
              <a:spcAft>
                <a:spcPts val="0"/>
              </a:spcAft>
              <a:buSzPts val="2400"/>
              <a:buChar char="•"/>
            </a:pPr>
            <a:r>
              <a:rPr lang="en-AU" sz="2400"/>
              <a:t>Introduce some important (and very exciting) terminology</a:t>
            </a:r>
            <a:endParaRPr sz="2400"/>
          </a:p>
          <a:p>
            <a:pPr indent="-190500" lvl="0" marL="342900" rtl="0" algn="l">
              <a:lnSpc>
                <a:spcPct val="100000"/>
              </a:lnSpc>
              <a:spcBef>
                <a:spcPts val="1000"/>
              </a:spcBef>
              <a:spcAft>
                <a:spcPts val="0"/>
              </a:spcAft>
              <a:buClr>
                <a:schemeClr val="dk1"/>
              </a:buClr>
              <a:buSzPts val="2400"/>
              <a:buFont typeface="Arial"/>
              <a:buNone/>
            </a:pPr>
            <a:r>
              <a:t/>
            </a:r>
            <a:endParaRPr sz="2400"/>
          </a:p>
        </p:txBody>
      </p:sp>
      <p:sp>
        <p:nvSpPr>
          <p:cNvPr id="224" name="Google Shape;224;p30"/>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pic>
        <p:nvPicPr>
          <p:cNvPr id="908" name="Google Shape;908;p102"/>
          <p:cNvPicPr preferRelativeResize="0"/>
          <p:nvPr/>
        </p:nvPicPr>
        <p:blipFill rotWithShape="1">
          <a:blip r:embed="rId3">
            <a:alphaModFix/>
          </a:blip>
          <a:srcRect b="53812" l="6235" r="0" t="0"/>
          <a:stretch/>
        </p:blipFill>
        <p:spPr>
          <a:xfrm>
            <a:off x="5556563" y="4542241"/>
            <a:ext cx="6168202" cy="1325563"/>
          </a:xfrm>
          <a:prstGeom prst="rect">
            <a:avLst/>
          </a:prstGeom>
          <a:noFill/>
          <a:ln>
            <a:noFill/>
          </a:ln>
        </p:spPr>
      </p:pic>
      <p:sp>
        <p:nvSpPr>
          <p:cNvPr id="909" name="Google Shape;909;p102"/>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Strategy 1: Decide, then Test/train</a:t>
            </a:r>
            <a:endParaRPr/>
          </a:p>
        </p:txBody>
      </p:sp>
      <p:sp>
        <p:nvSpPr>
          <p:cNvPr id="910" name="Google Shape;910;p102"/>
          <p:cNvSpPr txBox="1"/>
          <p:nvPr>
            <p:ph idx="1" type="body"/>
          </p:nvPr>
        </p:nvSpPr>
        <p:spPr>
          <a:xfrm>
            <a:off x="467235" y="1567149"/>
            <a:ext cx="9413700" cy="49284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000"/>
              <a:buFont typeface="Arial"/>
              <a:buNone/>
            </a:pPr>
            <a:r>
              <a:rPr lang="en-AU" sz="3000"/>
              <a:t>Peek at entire dataset, see </a:t>
            </a:r>
            <a:br>
              <a:rPr lang="en-AU" sz="3000"/>
            </a:br>
            <a:r>
              <a:rPr lang="en-AU" sz="3000"/>
              <a:t>which parameters work well,</a:t>
            </a:r>
            <a:br>
              <a:rPr lang="en-AU" sz="3000"/>
            </a:br>
            <a:r>
              <a:rPr lang="en-AU" sz="3000"/>
              <a:t> then run cross-validation.</a:t>
            </a:r>
            <a:endParaRPr/>
          </a:p>
          <a:p>
            <a:pPr indent="0" lvl="0" marL="0" marR="0" rtl="0" algn="l">
              <a:lnSpc>
                <a:spcPct val="100000"/>
              </a:lnSpc>
              <a:spcBef>
                <a:spcPts val="1000"/>
              </a:spcBef>
              <a:spcAft>
                <a:spcPts val="0"/>
              </a:spcAft>
              <a:buClr>
                <a:schemeClr val="dk1"/>
              </a:buClr>
              <a:buSzPts val="3000"/>
              <a:buFont typeface="Arial"/>
              <a:buNone/>
            </a:pPr>
            <a:r>
              <a:t/>
            </a:r>
            <a:endParaRPr sz="3000"/>
          </a:p>
          <a:p>
            <a:pPr indent="0" lvl="0" marL="0" marR="0" rtl="0" algn="l">
              <a:lnSpc>
                <a:spcPct val="100000"/>
              </a:lnSpc>
              <a:spcBef>
                <a:spcPts val="1000"/>
              </a:spcBef>
              <a:spcAft>
                <a:spcPts val="0"/>
              </a:spcAft>
              <a:buClr>
                <a:schemeClr val="dk1"/>
              </a:buClr>
              <a:buSzPts val="3000"/>
              <a:buFont typeface="Arial"/>
              <a:buNone/>
            </a:pPr>
            <a:r>
              <a:rPr lang="en-AU" sz="3000"/>
              <a:t>Why is this wrong?</a:t>
            </a:r>
            <a:endParaRPr/>
          </a:p>
          <a:p>
            <a:pPr indent="-216000" lvl="1" marL="216000" rtl="0" algn="l">
              <a:lnSpc>
                <a:spcPct val="100000"/>
              </a:lnSpc>
              <a:spcBef>
                <a:spcPts val="500"/>
              </a:spcBef>
              <a:spcAft>
                <a:spcPts val="0"/>
              </a:spcAft>
              <a:buClr>
                <a:schemeClr val="dk1"/>
              </a:buClr>
              <a:buSzPts val="3000"/>
              <a:buChar char="○"/>
            </a:pPr>
            <a:r>
              <a:rPr lang="en-AU" sz="3000"/>
              <a:t>The test dataset is no longer</a:t>
            </a:r>
            <a:br>
              <a:rPr lang="en-AU" sz="3000"/>
            </a:br>
            <a:r>
              <a:rPr lang="en-AU" sz="3000"/>
              <a:t>with held! Its been used to </a:t>
            </a:r>
            <a:br>
              <a:rPr lang="en-AU" sz="3000"/>
            </a:br>
            <a:r>
              <a:rPr lang="en-AU" sz="3000"/>
              <a:t>optimise model choices</a:t>
            </a:r>
            <a:endParaRPr/>
          </a:p>
          <a:p>
            <a:pPr indent="-216000" lvl="1" marL="216000" rtl="0" algn="l">
              <a:lnSpc>
                <a:spcPct val="100000"/>
              </a:lnSpc>
              <a:spcBef>
                <a:spcPts val="500"/>
              </a:spcBef>
              <a:spcAft>
                <a:spcPts val="0"/>
              </a:spcAft>
              <a:buClr>
                <a:schemeClr val="dk1"/>
              </a:buClr>
              <a:buSzPts val="3000"/>
              <a:buChar char="○"/>
            </a:pPr>
            <a:r>
              <a:rPr b="1" lang="en-AU" sz="3000"/>
              <a:t>DO NOT DO THIS!</a:t>
            </a:r>
            <a:endParaRPr/>
          </a:p>
        </p:txBody>
      </p:sp>
      <p:sp>
        <p:nvSpPr>
          <p:cNvPr id="911" name="Google Shape;911;p102"/>
          <p:cNvSpPr/>
          <p:nvPr/>
        </p:nvSpPr>
        <p:spPr>
          <a:xfrm>
            <a:off x="5556563" y="1524000"/>
            <a:ext cx="6168300" cy="594300"/>
          </a:xfrm>
          <a:prstGeom prst="rect">
            <a:avLst/>
          </a:prstGeom>
          <a:solidFill>
            <a:srgbClr val="A5A5A5"/>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AU" sz="1800">
                <a:solidFill>
                  <a:schemeClr val="lt1"/>
                </a:solidFill>
                <a:latin typeface="Calibri"/>
                <a:ea typeface="Calibri"/>
                <a:cs typeface="Calibri"/>
                <a:sym typeface="Calibri"/>
              </a:rPr>
              <a:t>Data</a:t>
            </a:r>
            <a:endParaRPr/>
          </a:p>
        </p:txBody>
      </p:sp>
      <p:pic>
        <p:nvPicPr>
          <p:cNvPr descr="Eyes with solid fill" id="912" name="Google Shape;912;p102"/>
          <p:cNvPicPr preferRelativeResize="0"/>
          <p:nvPr/>
        </p:nvPicPr>
        <p:blipFill rotWithShape="1">
          <a:blip r:embed="rId4">
            <a:alphaModFix/>
          </a:blip>
          <a:srcRect b="0" l="0" r="0" t="0"/>
          <a:stretch/>
        </p:blipFill>
        <p:spPr>
          <a:xfrm>
            <a:off x="9006840" y="1809380"/>
            <a:ext cx="914400" cy="914400"/>
          </a:xfrm>
          <a:prstGeom prst="rect">
            <a:avLst/>
          </a:prstGeom>
          <a:noFill/>
          <a:ln>
            <a:noFill/>
          </a:ln>
        </p:spPr>
      </p:pic>
      <p:cxnSp>
        <p:nvCxnSpPr>
          <p:cNvPr id="913" name="Google Shape;913;p102"/>
          <p:cNvCxnSpPr/>
          <p:nvPr/>
        </p:nvCxnSpPr>
        <p:spPr>
          <a:xfrm>
            <a:off x="8670728" y="2688944"/>
            <a:ext cx="0" cy="1480200"/>
          </a:xfrm>
          <a:prstGeom prst="straightConnector1">
            <a:avLst/>
          </a:prstGeom>
          <a:noFill/>
          <a:ln cap="flat" cmpd="sng" w="9525">
            <a:solidFill>
              <a:schemeClr val="accent1"/>
            </a:solidFill>
            <a:prstDash val="solid"/>
            <a:miter lim="800000"/>
            <a:headEnd len="sm" w="sm" type="none"/>
            <a:tailEnd len="med" w="med" type="triangle"/>
          </a:ln>
        </p:spPr>
      </p:cxnSp>
      <p:sp>
        <p:nvSpPr>
          <p:cNvPr id="914" name="Google Shape;914;p102"/>
          <p:cNvSpPr txBox="1"/>
          <p:nvPr/>
        </p:nvSpPr>
        <p:spPr>
          <a:xfrm>
            <a:off x="9037320" y="3322320"/>
            <a:ext cx="1813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Pick best option,</a:t>
            </a:r>
            <a:br>
              <a:rPr lang="en-AU" sz="1800">
                <a:solidFill>
                  <a:schemeClr val="dk1"/>
                </a:solidFill>
                <a:latin typeface="Calibri"/>
                <a:ea typeface="Calibri"/>
                <a:cs typeface="Calibri"/>
                <a:sym typeface="Calibri"/>
              </a:rPr>
            </a:br>
            <a:r>
              <a:rPr lang="en-AU" sz="1800">
                <a:solidFill>
                  <a:schemeClr val="dk1"/>
                </a:solidFill>
                <a:latin typeface="Calibri"/>
                <a:ea typeface="Calibri"/>
                <a:cs typeface="Calibri"/>
                <a:sym typeface="Calibri"/>
              </a:rPr>
              <a:t> then train model</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03"/>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Strategy 2: Decide, then Test/train</a:t>
            </a:r>
            <a:endParaRPr/>
          </a:p>
        </p:txBody>
      </p:sp>
      <p:sp>
        <p:nvSpPr>
          <p:cNvPr id="921" name="Google Shape;921;p103"/>
          <p:cNvSpPr txBox="1"/>
          <p:nvPr>
            <p:ph idx="1" type="body"/>
          </p:nvPr>
        </p:nvSpPr>
        <p:spPr>
          <a:xfrm>
            <a:off x="467235" y="1567149"/>
            <a:ext cx="3662700" cy="49284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000"/>
              <a:buFont typeface="Arial"/>
              <a:buNone/>
            </a:pPr>
            <a:r>
              <a:rPr lang="en-AU" sz="3000"/>
              <a:t>Add a third split of data, use it to evaluate all models, select the best model to evaluate on test dataset</a:t>
            </a:r>
            <a:endParaRPr/>
          </a:p>
          <a:p>
            <a:pPr indent="0" lvl="0" marL="0" marR="0" rtl="0" algn="l">
              <a:lnSpc>
                <a:spcPct val="100000"/>
              </a:lnSpc>
              <a:spcBef>
                <a:spcPts val="1000"/>
              </a:spcBef>
              <a:spcAft>
                <a:spcPts val="0"/>
              </a:spcAft>
              <a:buClr>
                <a:schemeClr val="dk1"/>
              </a:buClr>
              <a:buSzPts val="3000"/>
              <a:buFont typeface="Arial"/>
              <a:buNone/>
            </a:pPr>
            <a:r>
              <a:t/>
            </a:r>
            <a:endParaRPr sz="3000"/>
          </a:p>
          <a:p>
            <a:pPr indent="0" lvl="0" marL="0" marR="0" rtl="0" algn="l">
              <a:lnSpc>
                <a:spcPct val="100000"/>
              </a:lnSpc>
              <a:spcBef>
                <a:spcPts val="1000"/>
              </a:spcBef>
              <a:spcAft>
                <a:spcPts val="0"/>
              </a:spcAft>
              <a:buClr>
                <a:schemeClr val="dk1"/>
              </a:buClr>
              <a:buSzPts val="3000"/>
              <a:buFont typeface="Arial"/>
              <a:buNone/>
            </a:pPr>
            <a:r>
              <a:rPr lang="en-AU" sz="3000"/>
              <a:t>Can peek at </a:t>
            </a:r>
            <a:r>
              <a:rPr i="1" lang="en-AU" sz="3000"/>
              <a:t>validation</a:t>
            </a:r>
            <a:r>
              <a:rPr lang="en-AU" sz="3000"/>
              <a:t> but never at </a:t>
            </a:r>
            <a:r>
              <a:rPr i="1" lang="en-AU" sz="3000"/>
              <a:t>test</a:t>
            </a:r>
            <a:endParaRPr/>
          </a:p>
        </p:txBody>
      </p:sp>
      <p:sp>
        <p:nvSpPr>
          <p:cNvPr id="922" name="Google Shape;922;p103"/>
          <p:cNvSpPr/>
          <p:nvPr/>
        </p:nvSpPr>
        <p:spPr>
          <a:xfrm>
            <a:off x="4130040" y="1567149"/>
            <a:ext cx="3185100" cy="594300"/>
          </a:xfrm>
          <a:prstGeom prst="rect">
            <a:avLst/>
          </a:prstGeom>
          <a:solidFill>
            <a:srgbClr val="FFC000"/>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AU" sz="1800">
                <a:solidFill>
                  <a:schemeClr val="lt1"/>
                </a:solidFill>
                <a:latin typeface="Calibri"/>
                <a:ea typeface="Calibri"/>
                <a:cs typeface="Calibri"/>
                <a:sym typeface="Calibri"/>
              </a:rPr>
              <a:t>Training</a:t>
            </a:r>
            <a:endParaRPr/>
          </a:p>
        </p:txBody>
      </p:sp>
      <p:sp>
        <p:nvSpPr>
          <p:cNvPr id="923" name="Google Shape;923;p103"/>
          <p:cNvSpPr/>
          <p:nvPr/>
        </p:nvSpPr>
        <p:spPr>
          <a:xfrm>
            <a:off x="7315200" y="1567149"/>
            <a:ext cx="1432500" cy="594300"/>
          </a:xfrm>
          <a:prstGeom prst="rect">
            <a:avLst/>
          </a:prstGeom>
          <a:solidFill>
            <a:srgbClr val="A6CFB1"/>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AU" sz="1800">
                <a:solidFill>
                  <a:schemeClr val="lt1"/>
                </a:solidFill>
                <a:latin typeface="Calibri"/>
                <a:ea typeface="Calibri"/>
                <a:cs typeface="Calibri"/>
                <a:sym typeface="Calibri"/>
              </a:rPr>
              <a:t>Validation</a:t>
            </a:r>
            <a:endParaRPr/>
          </a:p>
        </p:txBody>
      </p:sp>
      <p:sp>
        <p:nvSpPr>
          <p:cNvPr id="924" name="Google Shape;924;p103"/>
          <p:cNvSpPr/>
          <p:nvPr/>
        </p:nvSpPr>
        <p:spPr>
          <a:xfrm>
            <a:off x="8747760" y="1567149"/>
            <a:ext cx="1432500" cy="594300"/>
          </a:xfrm>
          <a:prstGeom prst="rect">
            <a:avLst/>
          </a:prstGeom>
          <a:solidFill>
            <a:srgbClr val="72B0F6"/>
          </a:solidFill>
          <a:ln cap="flat" cmpd="sng" w="12700">
            <a:solidFill>
              <a:srgbClr val="062F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AU" sz="1800">
                <a:solidFill>
                  <a:schemeClr val="lt1"/>
                </a:solidFill>
                <a:latin typeface="Calibri"/>
                <a:ea typeface="Calibri"/>
                <a:cs typeface="Calibri"/>
                <a:sym typeface="Calibri"/>
              </a:rPr>
              <a:t>Test</a:t>
            </a:r>
            <a:endParaRPr/>
          </a:p>
        </p:txBody>
      </p:sp>
      <p:pic>
        <p:nvPicPr>
          <p:cNvPr descr="Table&#10;&#10;Description automatically generated" id="925" name="Google Shape;925;p103"/>
          <p:cNvPicPr preferRelativeResize="0"/>
          <p:nvPr/>
        </p:nvPicPr>
        <p:blipFill rotWithShape="1">
          <a:blip r:embed="rId3">
            <a:alphaModFix/>
          </a:blip>
          <a:srcRect b="0" l="0" r="0" t="0"/>
          <a:stretch/>
        </p:blipFill>
        <p:spPr>
          <a:xfrm>
            <a:off x="3952365" y="2446232"/>
            <a:ext cx="7772401" cy="380738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04"/>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Strategy 3: repeated and nested cross-validation</a:t>
            </a:r>
            <a:endParaRPr/>
          </a:p>
        </p:txBody>
      </p:sp>
      <p:sp>
        <p:nvSpPr>
          <p:cNvPr id="931" name="Google Shape;931;p104"/>
          <p:cNvSpPr txBox="1"/>
          <p:nvPr>
            <p:ph idx="12" type="sldNum"/>
          </p:nvPr>
        </p:nvSpPr>
        <p:spPr>
          <a:xfrm>
            <a:off x="10960059" y="6172501"/>
            <a:ext cx="846000" cy="365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descr="Chart&#10;&#10;Description automatically generated" id="932" name="Google Shape;932;p104"/>
          <p:cNvPicPr preferRelativeResize="0"/>
          <p:nvPr/>
        </p:nvPicPr>
        <p:blipFill rotWithShape="1">
          <a:blip r:embed="rId3">
            <a:alphaModFix/>
          </a:blip>
          <a:srcRect b="0" l="0" r="0" t="0"/>
          <a:stretch/>
        </p:blipFill>
        <p:spPr>
          <a:xfrm>
            <a:off x="701040" y="3891906"/>
            <a:ext cx="8549639" cy="2849880"/>
          </a:xfrm>
          <a:prstGeom prst="rect">
            <a:avLst/>
          </a:prstGeom>
          <a:noFill/>
          <a:ln>
            <a:noFill/>
          </a:ln>
        </p:spPr>
      </p:pic>
      <p:sp>
        <p:nvSpPr>
          <p:cNvPr id="933" name="Google Shape;933;p104"/>
          <p:cNvSpPr txBox="1"/>
          <p:nvPr/>
        </p:nvSpPr>
        <p:spPr>
          <a:xfrm>
            <a:off x="236220" y="1722294"/>
            <a:ext cx="7940100" cy="230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400">
                <a:solidFill>
                  <a:schemeClr val="dk1"/>
                </a:solidFill>
                <a:latin typeface="Calibri"/>
                <a:ea typeface="Calibri"/>
                <a:cs typeface="Calibri"/>
                <a:sym typeface="Calibri"/>
              </a:rPr>
              <a:t>We can do cross-validation on the training/validation split</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AU" sz="2400">
                <a:solidFill>
                  <a:schemeClr val="dk1"/>
                </a:solidFill>
                <a:latin typeface="Calibri"/>
                <a:ea typeface="Calibri"/>
                <a:cs typeface="Calibri"/>
                <a:sym typeface="Calibri"/>
              </a:rPr>
              <a:t>Or even better we can repeat the entire procedure changing the held out test dataset</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AU" sz="2400">
                <a:solidFill>
                  <a:schemeClr val="dk1"/>
                </a:solidFill>
                <a:latin typeface="Calibri"/>
                <a:ea typeface="Calibri"/>
                <a:cs typeface="Calibri"/>
                <a:sym typeface="Calibri"/>
              </a:rPr>
              <a:t>Can get computationally expensive. </a:t>
            </a:r>
            <a:endParaRPr/>
          </a:p>
        </p:txBody>
      </p:sp>
      <p:sp>
        <p:nvSpPr>
          <p:cNvPr id="934" name="Google Shape;934;p104"/>
          <p:cNvSpPr txBox="1"/>
          <p:nvPr/>
        </p:nvSpPr>
        <p:spPr>
          <a:xfrm>
            <a:off x="6979920" y="6093602"/>
            <a:ext cx="6096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https://www.nature.com/articles/nmeth.3968</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05"/>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When have people screwed this up?</a:t>
            </a:r>
            <a:endParaRPr/>
          </a:p>
        </p:txBody>
      </p:sp>
      <p:sp>
        <p:nvSpPr>
          <p:cNvPr id="940" name="Google Shape;940;p105"/>
          <p:cNvSpPr txBox="1"/>
          <p:nvPr>
            <p:ph idx="12" type="sldNum"/>
          </p:nvPr>
        </p:nvSpPr>
        <p:spPr>
          <a:xfrm>
            <a:off x="10960059" y="6172501"/>
            <a:ext cx="846000" cy="365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descr="Graphical user interface, text, application, email&#10;&#10;Description automatically generated" id="941" name="Google Shape;941;p105"/>
          <p:cNvPicPr preferRelativeResize="0"/>
          <p:nvPr/>
        </p:nvPicPr>
        <p:blipFill rotWithShape="1">
          <a:blip r:embed="rId3">
            <a:alphaModFix/>
          </a:blip>
          <a:srcRect b="0" l="0" r="0" t="0"/>
          <a:stretch/>
        </p:blipFill>
        <p:spPr>
          <a:xfrm>
            <a:off x="1102360" y="1644840"/>
            <a:ext cx="7772400" cy="481809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06"/>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When have people screwed this up?</a:t>
            </a:r>
            <a:endParaRPr/>
          </a:p>
        </p:txBody>
      </p:sp>
      <p:sp>
        <p:nvSpPr>
          <p:cNvPr id="947" name="Google Shape;947;p106"/>
          <p:cNvSpPr txBox="1"/>
          <p:nvPr>
            <p:ph idx="12" type="sldNum"/>
          </p:nvPr>
        </p:nvSpPr>
        <p:spPr>
          <a:xfrm>
            <a:off x="10960059" y="6172501"/>
            <a:ext cx="846000" cy="3651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pic>
        <p:nvPicPr>
          <p:cNvPr descr="Graphical user interface, text, application, email&#10;&#10;Description automatically generated" id="948" name="Google Shape;948;p106"/>
          <p:cNvPicPr preferRelativeResize="0"/>
          <p:nvPr/>
        </p:nvPicPr>
        <p:blipFill rotWithShape="1">
          <a:blip r:embed="rId3">
            <a:alphaModFix/>
          </a:blip>
          <a:srcRect b="40195" l="0" r="0" t="34499"/>
          <a:stretch/>
        </p:blipFill>
        <p:spPr>
          <a:xfrm>
            <a:off x="1026160" y="1600200"/>
            <a:ext cx="7772400" cy="1219199"/>
          </a:xfrm>
          <a:prstGeom prst="rect">
            <a:avLst/>
          </a:prstGeom>
          <a:noFill/>
          <a:ln>
            <a:noFill/>
          </a:ln>
        </p:spPr>
      </p:pic>
      <p:sp>
        <p:nvSpPr>
          <p:cNvPr id="949" name="Google Shape;949;p106"/>
          <p:cNvSpPr txBox="1"/>
          <p:nvPr/>
        </p:nvSpPr>
        <p:spPr>
          <a:xfrm>
            <a:off x="1192727" y="2819400"/>
            <a:ext cx="74142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400">
                <a:solidFill>
                  <a:schemeClr val="dk1"/>
                </a:solidFill>
                <a:latin typeface="Calibri"/>
                <a:ea typeface="Calibri"/>
                <a:cs typeface="Calibri"/>
                <a:sym typeface="Calibri"/>
              </a:rPr>
              <a:t>Microarray panel of gene expression data(n=117)</a:t>
            </a:r>
            <a:endParaRPr/>
          </a:p>
          <a:p>
            <a:pPr indent="0" lvl="0" marL="0" marR="0" rtl="0" algn="l">
              <a:spcBef>
                <a:spcPts val="0"/>
              </a:spcBef>
              <a:spcAft>
                <a:spcPts val="0"/>
              </a:spcAft>
              <a:buNone/>
            </a:pPr>
            <a:r>
              <a:rPr lang="en-AU" sz="2400">
                <a:solidFill>
                  <a:schemeClr val="dk1"/>
                </a:solidFill>
                <a:latin typeface="Calibri"/>
                <a:ea typeface="Calibri"/>
                <a:cs typeface="Calibri"/>
                <a:sym typeface="Calibri"/>
              </a:rPr>
              <a:t>70 genes predict five-year metastases with 78% accuracy</a:t>
            </a:r>
            <a:endParaRPr/>
          </a:p>
          <a:p>
            <a:pPr indent="0" lvl="0" marL="0" marR="0" rtl="0" algn="l">
              <a:spcBef>
                <a:spcPts val="0"/>
              </a:spcBef>
              <a:spcAft>
                <a:spcPts val="0"/>
              </a:spcAft>
              <a:buNone/>
            </a:pPr>
            <a:r>
              <a:rPr lang="en-AU" sz="2400">
                <a:solidFill>
                  <a:schemeClr val="dk1"/>
                </a:solidFill>
                <a:latin typeface="Calibri"/>
                <a:ea typeface="Calibri"/>
                <a:cs typeface="Calibri"/>
                <a:sym typeface="Calibri"/>
              </a:rPr>
              <a:t>Model used “leave-one out cross-validation”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07"/>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When have people screwed this up?</a:t>
            </a:r>
            <a:endParaRPr/>
          </a:p>
        </p:txBody>
      </p:sp>
      <p:sp>
        <p:nvSpPr>
          <p:cNvPr id="955" name="Google Shape;955;p107"/>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pic>
        <p:nvPicPr>
          <p:cNvPr descr="A screenshot of a computer&#10;&#10;Description automatically generated with medium confidence" id="956" name="Google Shape;956;p107"/>
          <p:cNvPicPr preferRelativeResize="0"/>
          <p:nvPr/>
        </p:nvPicPr>
        <p:blipFill rotWithShape="1">
          <a:blip r:embed="rId3">
            <a:alphaModFix/>
          </a:blip>
          <a:srcRect b="0" l="0" r="0" t="0"/>
          <a:stretch/>
        </p:blipFill>
        <p:spPr>
          <a:xfrm>
            <a:off x="6312672" y="3928311"/>
            <a:ext cx="5792968" cy="1981804"/>
          </a:xfrm>
          <a:prstGeom prst="rect">
            <a:avLst/>
          </a:prstGeom>
          <a:noFill/>
          <a:ln>
            <a:noFill/>
          </a:ln>
        </p:spPr>
      </p:pic>
      <p:sp>
        <p:nvSpPr>
          <p:cNvPr id="957" name="Google Shape;957;p107"/>
          <p:cNvSpPr txBox="1"/>
          <p:nvPr/>
        </p:nvSpPr>
        <p:spPr>
          <a:xfrm>
            <a:off x="385941" y="2819400"/>
            <a:ext cx="4673700" cy="235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100">
                <a:solidFill>
                  <a:schemeClr val="dk1"/>
                </a:solidFill>
                <a:latin typeface="Calibri"/>
                <a:ea typeface="Calibri"/>
                <a:cs typeface="Calibri"/>
                <a:sym typeface="Calibri"/>
              </a:rPr>
              <a:t>Simon et al (2003) and Ambroise and McLachlan (2003) both highlighted that gene (feature) selection took place on whole dataset (outside of CV). </a:t>
            </a:r>
            <a:endParaRPr sz="700"/>
          </a:p>
          <a:p>
            <a:pPr indent="0" lvl="0" marL="0" marR="0" rtl="0" algn="l">
              <a:spcBef>
                <a:spcPts val="0"/>
              </a:spcBef>
              <a:spcAft>
                <a:spcPts val="0"/>
              </a:spcAft>
              <a:buNone/>
            </a:pPr>
            <a:r>
              <a:t/>
            </a:r>
            <a:endParaRPr sz="2100">
              <a:solidFill>
                <a:schemeClr val="dk1"/>
              </a:solidFill>
              <a:latin typeface="Calibri"/>
              <a:ea typeface="Calibri"/>
              <a:cs typeface="Calibri"/>
              <a:sym typeface="Calibri"/>
            </a:endParaRPr>
          </a:p>
          <a:p>
            <a:pPr indent="0" lvl="0" marL="0" marR="0" rtl="0" algn="l">
              <a:spcBef>
                <a:spcPts val="0"/>
              </a:spcBef>
              <a:spcAft>
                <a:spcPts val="0"/>
              </a:spcAft>
              <a:buNone/>
            </a:pPr>
            <a:r>
              <a:rPr lang="en-AU" sz="2100">
                <a:solidFill>
                  <a:schemeClr val="dk1"/>
                </a:solidFill>
                <a:latin typeface="Calibri"/>
                <a:ea typeface="Calibri"/>
                <a:cs typeface="Calibri"/>
                <a:sym typeface="Calibri"/>
              </a:rPr>
              <a:t>If CV is done correctly, performance drops to </a:t>
            </a:r>
            <a:r>
              <a:rPr b="1" lang="en-AU" sz="2100">
                <a:solidFill>
                  <a:schemeClr val="dk1"/>
                </a:solidFill>
                <a:latin typeface="Calibri"/>
                <a:ea typeface="Calibri"/>
                <a:cs typeface="Calibri"/>
                <a:sym typeface="Calibri"/>
              </a:rPr>
              <a:t>59</a:t>
            </a:r>
            <a:r>
              <a:rPr lang="en-AU" sz="2100">
                <a:solidFill>
                  <a:schemeClr val="dk1"/>
                </a:solidFill>
                <a:latin typeface="Calibri"/>
                <a:ea typeface="Calibri"/>
                <a:cs typeface="Calibri"/>
                <a:sym typeface="Calibri"/>
              </a:rPr>
              <a:t>%</a:t>
            </a:r>
            <a:endParaRPr sz="700"/>
          </a:p>
        </p:txBody>
      </p:sp>
      <p:pic>
        <p:nvPicPr>
          <p:cNvPr descr="Text&#10;&#10;Description automatically generated" id="958" name="Google Shape;958;p107"/>
          <p:cNvPicPr preferRelativeResize="0"/>
          <p:nvPr/>
        </p:nvPicPr>
        <p:blipFill rotWithShape="1">
          <a:blip r:embed="rId4">
            <a:alphaModFix/>
          </a:blip>
          <a:srcRect b="0" l="3040" r="9134" t="0"/>
          <a:stretch/>
        </p:blipFill>
        <p:spPr>
          <a:xfrm>
            <a:off x="5166360" y="2707908"/>
            <a:ext cx="5792967" cy="1244355"/>
          </a:xfrm>
          <a:prstGeom prst="rect">
            <a:avLst/>
          </a:prstGeom>
          <a:noFill/>
          <a:ln>
            <a:noFill/>
          </a:ln>
        </p:spPr>
      </p:pic>
      <p:pic>
        <p:nvPicPr>
          <p:cNvPr descr="Graphical user interface, text, application, email&#10;&#10;Description automatically generated" id="959" name="Google Shape;959;p107"/>
          <p:cNvPicPr preferRelativeResize="0"/>
          <p:nvPr/>
        </p:nvPicPr>
        <p:blipFill rotWithShape="1">
          <a:blip r:embed="rId5">
            <a:alphaModFix amt="28000"/>
          </a:blip>
          <a:srcRect b="40195" l="0" r="0" t="34499"/>
          <a:stretch/>
        </p:blipFill>
        <p:spPr>
          <a:xfrm>
            <a:off x="1026160" y="1600200"/>
            <a:ext cx="7772400" cy="121919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08"/>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But Ben, people don’t make that mistake any more, right?</a:t>
            </a:r>
            <a:endParaRPr/>
          </a:p>
        </p:txBody>
      </p:sp>
      <p:pic>
        <p:nvPicPr>
          <p:cNvPr descr="Graphical user interface, text, application, email&#10;&#10;Description automatically generated" id="966" name="Google Shape;966;p108"/>
          <p:cNvPicPr preferRelativeResize="0"/>
          <p:nvPr>
            <p:ph idx="1" type="body"/>
          </p:nvPr>
        </p:nvPicPr>
        <p:blipFill rotWithShape="1">
          <a:blip r:embed="rId3">
            <a:alphaModFix/>
          </a:blip>
          <a:srcRect b="0" l="0" r="0" t="0"/>
          <a:stretch/>
        </p:blipFill>
        <p:spPr>
          <a:xfrm>
            <a:off x="971950" y="1532425"/>
            <a:ext cx="10752600" cy="4377000"/>
          </a:xfrm>
          <a:prstGeom prst="rect">
            <a:avLst/>
          </a:prstGeom>
          <a:noFill/>
          <a:ln>
            <a:noFill/>
          </a:ln>
        </p:spPr>
      </p:pic>
      <p:sp>
        <p:nvSpPr>
          <p:cNvPr id="967" name="Google Shape;967;p108"/>
          <p:cNvSpPr txBox="1"/>
          <p:nvPr>
            <p:ph idx="12" type="sldNum"/>
          </p:nvPr>
        </p:nvSpPr>
        <p:spPr>
          <a:xfrm>
            <a:off x="10960059" y="6172501"/>
            <a:ext cx="846000" cy="365125"/>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09"/>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b="1" lang="en-AU"/>
              <a:t>Session conclusions</a:t>
            </a:r>
            <a:endParaRPr/>
          </a:p>
        </p:txBody>
      </p:sp>
      <p:sp>
        <p:nvSpPr>
          <p:cNvPr id="973" name="Google Shape;973;p109"/>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lang="en-AU"/>
              <a:t>Feature selection and hyperparameter optimisation are both types of model selection</a:t>
            </a:r>
            <a:endParaRPr/>
          </a:p>
          <a:p>
            <a:pPr indent="0" lvl="0" marL="0" marR="0" rtl="0" algn="l">
              <a:lnSpc>
                <a:spcPct val="100000"/>
              </a:lnSpc>
              <a:spcBef>
                <a:spcPts val="1000"/>
              </a:spcBef>
              <a:spcAft>
                <a:spcPts val="0"/>
              </a:spcAft>
              <a:buClr>
                <a:schemeClr val="dk1"/>
              </a:buClr>
              <a:buSzPts val="2000"/>
              <a:buFont typeface="Arial"/>
              <a:buNone/>
            </a:pPr>
            <a:r>
              <a:t/>
            </a:r>
            <a:endParaRPr/>
          </a:p>
          <a:p>
            <a:pPr indent="0" lvl="0" marL="0" marR="0" rtl="0" algn="l">
              <a:lnSpc>
                <a:spcPct val="100000"/>
              </a:lnSpc>
              <a:spcBef>
                <a:spcPts val="1000"/>
              </a:spcBef>
              <a:spcAft>
                <a:spcPts val="0"/>
              </a:spcAft>
              <a:buClr>
                <a:schemeClr val="dk1"/>
              </a:buClr>
              <a:buSzPts val="2000"/>
              <a:buFont typeface="Arial"/>
              <a:buNone/>
            </a:pPr>
            <a:r>
              <a:rPr lang="en-AU"/>
              <a:t>Both provide opportunities to overfit the data</a:t>
            </a:r>
            <a:endParaRPr/>
          </a:p>
          <a:p>
            <a:pPr indent="0" lvl="0" marL="0" marR="0" rtl="0" algn="l">
              <a:lnSpc>
                <a:spcPct val="100000"/>
              </a:lnSpc>
              <a:spcBef>
                <a:spcPts val="1000"/>
              </a:spcBef>
              <a:spcAft>
                <a:spcPts val="0"/>
              </a:spcAft>
              <a:buClr>
                <a:schemeClr val="dk1"/>
              </a:buClr>
              <a:buSzPts val="2000"/>
              <a:buFont typeface="Arial"/>
              <a:buNone/>
            </a:pPr>
            <a:r>
              <a:t/>
            </a:r>
            <a:endParaRPr/>
          </a:p>
          <a:p>
            <a:pPr indent="0" lvl="0" marL="0" marR="0" rtl="0" algn="l">
              <a:lnSpc>
                <a:spcPct val="100000"/>
              </a:lnSpc>
              <a:spcBef>
                <a:spcPts val="1000"/>
              </a:spcBef>
              <a:spcAft>
                <a:spcPts val="0"/>
              </a:spcAft>
              <a:buClr>
                <a:schemeClr val="dk1"/>
              </a:buClr>
              <a:buSzPts val="2000"/>
              <a:buFont typeface="Arial"/>
              <a:buNone/>
            </a:pPr>
            <a:r>
              <a:rPr lang="en-AU"/>
              <a:t>Nested cross-validation provides a path, albeit an expensive one, to select models while providing robust estimates of performance</a:t>
            </a:r>
            <a:endParaRPr/>
          </a:p>
        </p:txBody>
      </p:sp>
      <p:sp>
        <p:nvSpPr>
          <p:cNvPr id="974" name="Google Shape;974;p109"/>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1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6000"/>
              <a:buFont typeface="Georgia"/>
              <a:buNone/>
            </a:pPr>
            <a:r>
              <a:rPr b="1" lang="en-AU"/>
              <a:t>Interactive Session 4</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11"/>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Interactive session 4</a:t>
            </a:r>
            <a:endParaRPr/>
          </a:p>
        </p:txBody>
      </p:sp>
      <p:sp>
        <p:nvSpPr>
          <p:cNvPr id="985" name="Google Shape;985;p111"/>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Evaluate impact of feature selection when conducted naively</a:t>
            </a:r>
            <a:endParaRPr/>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rPr lang="en-AU" sz="2400"/>
              <a:t>Conduct feature selection via nested cross-validation</a:t>
            </a:r>
            <a:endParaRPr/>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rPr lang="en-AU" sz="2400"/>
              <a:t>Conduct hyperparameter selection via nested cross-validation</a:t>
            </a:r>
            <a:endParaRPr/>
          </a:p>
        </p:txBody>
      </p:sp>
      <p:sp>
        <p:nvSpPr>
          <p:cNvPr id="986" name="Google Shape;986;p111"/>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Scenario:</a:t>
            </a:r>
            <a:endParaRPr/>
          </a:p>
        </p:txBody>
      </p:sp>
      <p:sp>
        <p:nvSpPr>
          <p:cNvPr id="231" name="Google Shape;231;p31"/>
          <p:cNvSpPr txBox="1"/>
          <p:nvPr>
            <p:ph idx="1" type="body"/>
          </p:nvPr>
        </p:nvSpPr>
        <p:spPr>
          <a:xfrm>
            <a:off x="316353" y="1532425"/>
            <a:ext cx="6246000" cy="437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You’ve collected information about a set of samples/individuals. </a:t>
            </a:r>
            <a:endParaRPr/>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rPr lang="en-AU" sz="2400"/>
              <a:t>How do we use this data to infer the probability of some outcome? </a:t>
            </a:r>
            <a:endParaRPr/>
          </a:p>
          <a:p>
            <a:pPr indent="-342900" lvl="0" marL="342900" rtl="0" algn="l">
              <a:lnSpc>
                <a:spcPct val="100000"/>
              </a:lnSpc>
              <a:spcBef>
                <a:spcPts val="1000"/>
              </a:spcBef>
              <a:spcAft>
                <a:spcPts val="0"/>
              </a:spcAft>
              <a:buClr>
                <a:schemeClr val="dk1"/>
              </a:buClr>
              <a:buSzPts val="2400"/>
              <a:buFont typeface="Arial"/>
              <a:buChar char="•"/>
            </a:pPr>
            <a:r>
              <a:rPr lang="en-AU" sz="2400"/>
              <a:t>Infer risk of disease</a:t>
            </a:r>
            <a:endParaRPr/>
          </a:p>
          <a:p>
            <a:pPr indent="-342900" lvl="0" marL="342900" rtl="0" algn="l">
              <a:lnSpc>
                <a:spcPct val="100000"/>
              </a:lnSpc>
              <a:spcBef>
                <a:spcPts val="1000"/>
              </a:spcBef>
              <a:spcAft>
                <a:spcPts val="0"/>
              </a:spcAft>
              <a:buClr>
                <a:schemeClr val="dk1"/>
              </a:buClr>
              <a:buSzPts val="2400"/>
              <a:buFont typeface="Arial"/>
              <a:buChar char="•"/>
            </a:pPr>
            <a:r>
              <a:rPr lang="en-AU" sz="2400"/>
              <a:t>Predict if data is low quality</a:t>
            </a:r>
            <a:endParaRPr/>
          </a:p>
          <a:p>
            <a:pPr indent="-342900" lvl="0" marL="342900" rtl="0" algn="l">
              <a:lnSpc>
                <a:spcPct val="100000"/>
              </a:lnSpc>
              <a:spcBef>
                <a:spcPts val="1000"/>
              </a:spcBef>
              <a:spcAft>
                <a:spcPts val="0"/>
              </a:spcAft>
              <a:buClr>
                <a:schemeClr val="dk1"/>
              </a:buClr>
              <a:buSzPts val="2400"/>
              <a:buFont typeface="Arial"/>
              <a:buChar char="•"/>
            </a:pPr>
            <a:r>
              <a:rPr lang="en-AU" sz="2400"/>
              <a:t>Predict if a given variant is deleterious or not</a:t>
            </a:r>
            <a:endParaRPr/>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t/>
            </a:r>
            <a:endParaRPr sz="2400"/>
          </a:p>
        </p:txBody>
      </p:sp>
      <p:pic>
        <p:nvPicPr>
          <p:cNvPr descr="Your Data is a Pile of Crap – Teaching Academia" id="232" name="Google Shape;232;p31"/>
          <p:cNvPicPr preferRelativeResize="0"/>
          <p:nvPr/>
        </p:nvPicPr>
        <p:blipFill rotWithShape="1">
          <a:blip r:embed="rId3">
            <a:alphaModFix/>
          </a:blip>
          <a:srcRect b="0" l="0" r="0" t="0"/>
          <a:stretch/>
        </p:blipFill>
        <p:spPr>
          <a:xfrm>
            <a:off x="6562221" y="1472120"/>
            <a:ext cx="5502631" cy="3499835"/>
          </a:xfrm>
          <a:prstGeom prst="rect">
            <a:avLst/>
          </a:prstGeom>
          <a:noFill/>
          <a:ln>
            <a:noFill/>
          </a:ln>
        </p:spPr>
      </p:pic>
      <p:sp>
        <p:nvSpPr>
          <p:cNvPr id="233" name="Google Shape;233;p31"/>
          <p:cNvSpPr txBox="1"/>
          <p:nvPr/>
        </p:nvSpPr>
        <p:spPr>
          <a:xfrm>
            <a:off x="6562224" y="5161599"/>
            <a:ext cx="52488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1800">
                <a:solidFill>
                  <a:schemeClr val="dk1"/>
                </a:solidFill>
                <a:latin typeface="Calibri"/>
                <a:ea typeface="Calibri"/>
                <a:cs typeface="Calibri"/>
                <a:sym typeface="Calibri"/>
              </a:rPr>
              <a:t>Please collect your data in a single spreadsheet and not like this pile.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 name="Google Shape;234;p31"/>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12"/>
          <p:cNvSpPr txBox="1"/>
          <p:nvPr>
            <p:ph type="title"/>
          </p:nvPr>
        </p:nvSpPr>
        <p:spPr>
          <a:xfrm>
            <a:off x="496575" y="395075"/>
            <a:ext cx="11408400" cy="887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3200"/>
              <a:buFont typeface="Georgia"/>
              <a:buNone/>
            </a:pPr>
            <a:r>
              <a:rPr lang="en-AU"/>
              <a:t>Return from interactive session 4</a:t>
            </a:r>
            <a:endParaRPr/>
          </a:p>
        </p:txBody>
      </p:sp>
      <p:sp>
        <p:nvSpPr>
          <p:cNvPr id="992" name="Google Shape;992;p112"/>
          <p:cNvSpPr txBox="1"/>
          <p:nvPr>
            <p:ph idx="1" type="body"/>
          </p:nvPr>
        </p:nvSpPr>
        <p:spPr>
          <a:xfrm>
            <a:off x="316356" y="1532415"/>
            <a:ext cx="11408409" cy="43769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lang="en-AU" sz="2400"/>
              <a:t>Test train split sees large performance differences</a:t>
            </a:r>
            <a:endParaRPr/>
          </a:p>
          <a:p>
            <a:pPr indent="0" lvl="1" marL="457200" rtl="0" algn="l">
              <a:lnSpc>
                <a:spcPct val="100000"/>
              </a:lnSpc>
              <a:spcBef>
                <a:spcPts val="500"/>
              </a:spcBef>
              <a:spcAft>
                <a:spcPts val="0"/>
              </a:spcAft>
              <a:buClr>
                <a:schemeClr val="dk1"/>
              </a:buClr>
              <a:buSzPts val="2400"/>
              <a:buNone/>
            </a:pPr>
            <a:r>
              <a:t/>
            </a:r>
            <a:endParaRPr sz="2400"/>
          </a:p>
          <a:p>
            <a:pPr indent="0" lvl="0" marL="0" marR="0" rtl="0" algn="l">
              <a:lnSpc>
                <a:spcPct val="100000"/>
              </a:lnSpc>
              <a:spcBef>
                <a:spcPts val="1000"/>
              </a:spcBef>
              <a:spcAft>
                <a:spcPts val="0"/>
              </a:spcAft>
              <a:buClr>
                <a:schemeClr val="dk1"/>
              </a:buClr>
              <a:buSzPts val="2400"/>
              <a:buFont typeface="Arial"/>
              <a:buNone/>
            </a:pPr>
            <a:r>
              <a:rPr lang="en-AU" sz="2400"/>
              <a:t>More variables, more variability</a:t>
            </a:r>
            <a:endParaRPr/>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rPr lang="en-AU" sz="2400"/>
              <a:t>Cross-validation takes a little time to run</a:t>
            </a:r>
            <a:endParaRPr/>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rPr lang="en-AU" sz="2400"/>
              <a:t>Some models require careful parameter selection</a:t>
            </a:r>
            <a:endParaRPr/>
          </a:p>
          <a:p>
            <a:pPr indent="0" lvl="0" marL="0" marR="0" rtl="0" algn="l">
              <a:lnSpc>
                <a:spcPct val="100000"/>
              </a:lnSpc>
              <a:spcBef>
                <a:spcPts val="1000"/>
              </a:spcBef>
              <a:spcAft>
                <a:spcPts val="0"/>
              </a:spcAft>
              <a:buClr>
                <a:schemeClr val="dk1"/>
              </a:buClr>
              <a:buSzPts val="2400"/>
              <a:buFont typeface="Arial"/>
              <a:buNone/>
            </a:pPr>
            <a:r>
              <a:t/>
            </a:r>
            <a:endParaRPr sz="2400"/>
          </a:p>
          <a:p>
            <a:pPr indent="0" lvl="0" marL="0" marR="0" rtl="0" algn="l">
              <a:lnSpc>
                <a:spcPct val="100000"/>
              </a:lnSpc>
              <a:spcBef>
                <a:spcPts val="1000"/>
              </a:spcBef>
              <a:spcAft>
                <a:spcPts val="0"/>
              </a:spcAft>
              <a:buClr>
                <a:schemeClr val="dk1"/>
              </a:buClr>
              <a:buSzPts val="2400"/>
              <a:buFont typeface="Arial"/>
              <a:buNone/>
            </a:pPr>
            <a:r>
              <a:t/>
            </a:r>
            <a:endParaRPr sz="2400"/>
          </a:p>
          <a:p>
            <a:pPr indent="-63599" lvl="1" marL="216000" rtl="0" algn="l">
              <a:lnSpc>
                <a:spcPct val="100000"/>
              </a:lnSpc>
              <a:spcBef>
                <a:spcPts val="500"/>
              </a:spcBef>
              <a:spcAft>
                <a:spcPts val="0"/>
              </a:spcAft>
              <a:buClr>
                <a:schemeClr val="dk1"/>
              </a:buClr>
              <a:buSzPts val="2400"/>
              <a:buNone/>
            </a:pPr>
            <a:r>
              <a:t/>
            </a:r>
            <a:endParaRPr sz="2400"/>
          </a:p>
          <a:p>
            <a:pPr indent="0" lvl="0" marL="0" marR="0" rtl="0" algn="l">
              <a:lnSpc>
                <a:spcPct val="100000"/>
              </a:lnSpc>
              <a:spcBef>
                <a:spcPts val="1000"/>
              </a:spcBef>
              <a:spcAft>
                <a:spcPts val="0"/>
              </a:spcAft>
              <a:buClr>
                <a:schemeClr val="dk1"/>
              </a:buClr>
              <a:buSzPts val="2400"/>
              <a:buFont typeface="Arial"/>
              <a:buNone/>
            </a:pPr>
            <a:r>
              <a:t/>
            </a:r>
            <a:endParaRPr sz="2400"/>
          </a:p>
        </p:txBody>
      </p:sp>
      <p:sp>
        <p:nvSpPr>
          <p:cNvPr id="993" name="Google Shape;993;p112"/>
          <p:cNvSpPr txBox="1"/>
          <p:nvPr/>
        </p:nvSpPr>
        <p:spPr>
          <a:xfrm>
            <a:off x="3200400" y="68580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4" name="Google Shape;994;p112"/>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13"/>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6000"/>
              <a:buFont typeface="Georgia"/>
              <a:buNone/>
            </a:pPr>
            <a:r>
              <a:rPr b="1" lang="en-AU"/>
              <a:t>Session 5: A real world example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14"/>
          <p:cNvSpPr txBox="1"/>
          <p:nvPr>
            <p:ph type="title"/>
          </p:nvPr>
        </p:nvSpPr>
        <p:spPr>
          <a:xfrm>
            <a:off x="496575" y="395075"/>
            <a:ext cx="11408400" cy="887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AU"/>
              <a:t>Concepts and </a:t>
            </a:r>
            <a:r>
              <a:rPr lang="en-AU"/>
              <a:t>tools</a:t>
            </a:r>
            <a:r>
              <a:rPr lang="en-AU"/>
              <a:t> we’ve learnt about so far</a:t>
            </a:r>
            <a:endParaRPr/>
          </a:p>
        </p:txBody>
      </p:sp>
      <p:sp>
        <p:nvSpPr>
          <p:cNvPr id="1006" name="Google Shape;1006;p114"/>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228600" lvl="0" marL="457200" rtl="0" algn="l">
              <a:spcBef>
                <a:spcPts val="1000"/>
              </a:spcBef>
              <a:spcAft>
                <a:spcPts val="0"/>
              </a:spcAft>
              <a:buSzPts val="3500"/>
              <a:buNone/>
            </a:pPr>
            <a:r>
              <a:rPr lang="en-AU"/>
              <a:t>Models</a:t>
            </a:r>
            <a:endParaRPr/>
          </a:p>
          <a:p>
            <a:pPr indent="-228600" lvl="0" marL="457200" rtl="0" algn="l">
              <a:spcBef>
                <a:spcPts val="0"/>
              </a:spcBef>
              <a:spcAft>
                <a:spcPts val="0"/>
              </a:spcAft>
              <a:buSzPts val="3500"/>
              <a:buNone/>
            </a:pPr>
            <a:r>
              <a:rPr lang="en-AU"/>
              <a:t>Metrics</a:t>
            </a:r>
            <a:endParaRPr/>
          </a:p>
          <a:p>
            <a:pPr indent="-228600" lvl="0" marL="457200" rtl="0" algn="l">
              <a:spcBef>
                <a:spcPts val="0"/>
              </a:spcBef>
              <a:spcAft>
                <a:spcPts val="0"/>
              </a:spcAft>
              <a:buSzPts val="3500"/>
              <a:buNone/>
            </a:pPr>
            <a:r>
              <a:rPr lang="en-AU"/>
              <a:t>Evaluation frameworks</a:t>
            </a:r>
            <a:endParaRPr/>
          </a:p>
          <a:p>
            <a:pPr indent="-228600" lvl="0" marL="457200" rtl="0" algn="l">
              <a:spcBef>
                <a:spcPts val="0"/>
              </a:spcBef>
              <a:spcAft>
                <a:spcPts val="0"/>
              </a:spcAft>
              <a:buSzPts val="3500"/>
              <a:buNone/>
            </a:pPr>
            <a:r>
              <a:rPr lang="en-AU"/>
              <a:t>Feature selection</a:t>
            </a:r>
            <a:endParaRPr/>
          </a:p>
          <a:p>
            <a:pPr indent="-228600" lvl="0" marL="457200" rtl="0" algn="l">
              <a:spcBef>
                <a:spcPts val="0"/>
              </a:spcBef>
              <a:spcAft>
                <a:spcPts val="0"/>
              </a:spcAft>
              <a:buSzPts val="3500"/>
              <a:buNone/>
            </a:pPr>
            <a:r>
              <a:rPr lang="en-AU"/>
              <a:t>Hyperparameter tuning</a:t>
            </a:r>
            <a:endParaRPr/>
          </a:p>
          <a:p>
            <a:pPr indent="0" lvl="0" marL="0" rtl="0" algn="l">
              <a:spcBef>
                <a:spcPts val="1000"/>
              </a:spcBef>
              <a:spcAft>
                <a:spcPts val="0"/>
              </a:spcAft>
              <a:buNone/>
            </a:pPr>
            <a:r>
              <a:rPr lang="en-AU"/>
              <a:t>…and the code to implement all of these</a:t>
            </a:r>
            <a:endParaRPr/>
          </a:p>
        </p:txBody>
      </p:sp>
      <p:sp>
        <p:nvSpPr>
          <p:cNvPr id="1007" name="Google Shape;1007;p114"/>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15"/>
          <p:cNvSpPr txBox="1"/>
          <p:nvPr>
            <p:ph type="title"/>
          </p:nvPr>
        </p:nvSpPr>
        <p:spPr>
          <a:xfrm>
            <a:off x="496575" y="395075"/>
            <a:ext cx="11408400" cy="887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b="1" lang="en-AU" sz="3300">
                <a:solidFill>
                  <a:schemeClr val="accent1"/>
                </a:solidFill>
                <a:latin typeface="Nunito"/>
                <a:ea typeface="Nunito"/>
                <a:cs typeface="Nunito"/>
                <a:sym typeface="Nunito"/>
              </a:rPr>
              <a:t>Different </a:t>
            </a:r>
            <a:r>
              <a:rPr lang="en-AU" sz="3300"/>
              <a:t>goals for supervised ML</a:t>
            </a:r>
            <a:endParaRPr/>
          </a:p>
        </p:txBody>
      </p:sp>
      <p:sp>
        <p:nvSpPr>
          <p:cNvPr id="1014" name="Google Shape;1014;p115"/>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sz="1400"/>
              <a:t>‹#›</a:t>
            </a:fld>
            <a:endParaRPr sz="1400"/>
          </a:p>
        </p:txBody>
      </p:sp>
      <p:sp>
        <p:nvSpPr>
          <p:cNvPr id="1015" name="Google Shape;1015;p115"/>
          <p:cNvSpPr/>
          <p:nvPr/>
        </p:nvSpPr>
        <p:spPr>
          <a:xfrm>
            <a:off x="1006049" y="1652400"/>
            <a:ext cx="4567800" cy="1973100"/>
          </a:xfrm>
          <a:prstGeom prst="rect">
            <a:avLst/>
          </a:prstGeom>
          <a:solidFill>
            <a:schemeClr val="lt2"/>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1016" name="Google Shape;1016;p115"/>
          <p:cNvSpPr/>
          <p:nvPr/>
        </p:nvSpPr>
        <p:spPr>
          <a:xfrm>
            <a:off x="5573877" y="1652400"/>
            <a:ext cx="4567800" cy="1973100"/>
          </a:xfrm>
          <a:prstGeom prst="rect">
            <a:avLst/>
          </a:prstGeom>
          <a:solidFill>
            <a:schemeClr val="lt2"/>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1017" name="Google Shape;1017;p115"/>
          <p:cNvSpPr/>
          <p:nvPr/>
        </p:nvSpPr>
        <p:spPr>
          <a:xfrm>
            <a:off x="1006049" y="3625500"/>
            <a:ext cx="4567800" cy="1973100"/>
          </a:xfrm>
          <a:prstGeom prst="rect">
            <a:avLst/>
          </a:prstGeom>
          <a:solidFill>
            <a:schemeClr val="lt2"/>
          </a:solidFill>
          <a:ln cap="flat" cmpd="sng" w="477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1018" name="Google Shape;1018;p115"/>
          <p:cNvSpPr/>
          <p:nvPr/>
        </p:nvSpPr>
        <p:spPr>
          <a:xfrm>
            <a:off x="5573877" y="3625500"/>
            <a:ext cx="4567800" cy="197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p>
        </p:txBody>
      </p:sp>
      <p:sp>
        <p:nvSpPr>
          <p:cNvPr id="1019" name="Google Shape;1019;p115"/>
          <p:cNvSpPr txBox="1"/>
          <p:nvPr/>
        </p:nvSpPr>
        <p:spPr>
          <a:xfrm>
            <a:off x="1113076" y="1707175"/>
            <a:ext cx="4199700" cy="4311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b="1" lang="en-AU" sz="2200">
                <a:latin typeface="Nunito"/>
                <a:ea typeface="Nunito"/>
                <a:cs typeface="Nunito"/>
                <a:sym typeface="Nunito"/>
              </a:rPr>
              <a:t>Data enhancement/extraction</a:t>
            </a:r>
            <a:endParaRPr sz="700"/>
          </a:p>
        </p:txBody>
      </p:sp>
      <p:sp>
        <p:nvSpPr>
          <p:cNvPr id="1020" name="Google Shape;1020;p115"/>
          <p:cNvSpPr txBox="1"/>
          <p:nvPr/>
        </p:nvSpPr>
        <p:spPr>
          <a:xfrm>
            <a:off x="5708837" y="1707169"/>
            <a:ext cx="3859500" cy="4311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b="1" lang="en-AU" sz="2200">
                <a:latin typeface="Nunito"/>
                <a:ea typeface="Nunito"/>
                <a:cs typeface="Nunito"/>
                <a:sym typeface="Nunito"/>
              </a:rPr>
              <a:t>Multi-modal fusers</a:t>
            </a:r>
            <a:endParaRPr sz="700"/>
          </a:p>
        </p:txBody>
      </p:sp>
      <p:sp>
        <p:nvSpPr>
          <p:cNvPr id="1021" name="Google Shape;1021;p115"/>
          <p:cNvSpPr txBox="1"/>
          <p:nvPr/>
        </p:nvSpPr>
        <p:spPr>
          <a:xfrm>
            <a:off x="1049448" y="3680775"/>
            <a:ext cx="4199700" cy="4311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b="1" lang="en-AU" sz="2200">
                <a:latin typeface="Nunito"/>
                <a:ea typeface="Nunito"/>
                <a:cs typeface="Nunito"/>
                <a:sym typeface="Nunito"/>
              </a:rPr>
              <a:t>Quantify predictive value</a:t>
            </a:r>
            <a:endParaRPr sz="700"/>
          </a:p>
        </p:txBody>
      </p:sp>
      <p:sp>
        <p:nvSpPr>
          <p:cNvPr id="1022" name="Google Shape;1022;p115"/>
          <p:cNvSpPr txBox="1"/>
          <p:nvPr/>
        </p:nvSpPr>
        <p:spPr>
          <a:xfrm>
            <a:off x="5645220" y="3680769"/>
            <a:ext cx="3859500" cy="4311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b="1" lang="en-AU" sz="2200">
                <a:latin typeface="Nunito"/>
                <a:ea typeface="Nunito"/>
                <a:cs typeface="Nunito"/>
                <a:sym typeface="Nunito"/>
              </a:rPr>
              <a:t>Personalized risk predictors</a:t>
            </a:r>
            <a:endParaRPr sz="700"/>
          </a:p>
        </p:txBody>
      </p:sp>
      <p:sp>
        <p:nvSpPr>
          <p:cNvPr id="1023" name="Google Shape;1023;p115"/>
          <p:cNvSpPr txBox="1"/>
          <p:nvPr/>
        </p:nvSpPr>
        <p:spPr>
          <a:xfrm>
            <a:off x="1199375" y="2139150"/>
            <a:ext cx="2358300" cy="17547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AU" sz="1800">
                <a:latin typeface="Nunito"/>
                <a:ea typeface="Nunito"/>
                <a:cs typeface="Nunito"/>
                <a:sym typeface="Nunito"/>
              </a:rPr>
              <a:t>Harm</a:t>
            </a:r>
            <a:r>
              <a:rPr lang="en-AU" sz="1800">
                <a:latin typeface="Nunito"/>
                <a:ea typeface="Nunito"/>
                <a:cs typeface="Nunito"/>
                <a:sym typeface="Nunito"/>
              </a:rPr>
              <a:t>o</a:t>
            </a:r>
            <a:r>
              <a:rPr lang="en-AU" sz="1800">
                <a:latin typeface="Nunito"/>
                <a:ea typeface="Nunito"/>
                <a:cs typeface="Nunito"/>
                <a:sym typeface="Nunito"/>
              </a:rPr>
              <a:t>nise, impute and standardize</a:t>
            </a:r>
            <a:endParaRPr sz="1800">
              <a:latin typeface="Nunito"/>
              <a:ea typeface="Nunito"/>
              <a:cs typeface="Nunito"/>
              <a:sym typeface="Nunito"/>
            </a:endParaRPr>
          </a:p>
          <a:p>
            <a:pPr indent="0" lvl="0" marL="0" rtl="0" algn="l">
              <a:spcBef>
                <a:spcPts val="0"/>
              </a:spcBef>
              <a:spcAft>
                <a:spcPts val="0"/>
              </a:spcAft>
              <a:buNone/>
            </a:pPr>
            <a:br>
              <a:rPr lang="en-AU" sz="1800">
                <a:latin typeface="Nunito"/>
                <a:ea typeface="Nunito"/>
                <a:cs typeface="Nunito"/>
                <a:sym typeface="Nunito"/>
              </a:rPr>
            </a:br>
            <a:r>
              <a:rPr lang="en-AU" sz="1800">
                <a:latin typeface="Nunito"/>
                <a:ea typeface="Nunito"/>
                <a:cs typeface="Nunito"/>
                <a:sym typeface="Nunito"/>
              </a:rPr>
              <a:t>Extract key features and signals.</a:t>
            </a:r>
            <a:br>
              <a:rPr lang="en-AU" sz="1800">
                <a:latin typeface="Nunito"/>
                <a:ea typeface="Nunito"/>
                <a:cs typeface="Nunito"/>
                <a:sym typeface="Nunito"/>
              </a:rPr>
            </a:br>
            <a:endParaRPr sz="1800">
              <a:latin typeface="Nunito"/>
              <a:ea typeface="Nunito"/>
              <a:cs typeface="Nunito"/>
              <a:sym typeface="Nunito"/>
            </a:endParaRPr>
          </a:p>
        </p:txBody>
      </p:sp>
      <p:sp>
        <p:nvSpPr>
          <p:cNvPr id="1024" name="Google Shape;1024;p115"/>
          <p:cNvSpPr txBox="1"/>
          <p:nvPr/>
        </p:nvSpPr>
        <p:spPr>
          <a:xfrm>
            <a:off x="5693977" y="2270700"/>
            <a:ext cx="2358300" cy="12006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AU" sz="1800">
                <a:latin typeface="Nunito"/>
                <a:ea typeface="Nunito"/>
                <a:cs typeface="Nunito"/>
                <a:sym typeface="Nunito"/>
              </a:rPr>
              <a:t>Combine omics, imaging &amp; cognition into a single disease signature</a:t>
            </a:r>
            <a:endParaRPr sz="1800">
              <a:latin typeface="Nunito"/>
              <a:ea typeface="Nunito"/>
              <a:cs typeface="Nunito"/>
              <a:sym typeface="Nunito"/>
            </a:endParaRPr>
          </a:p>
        </p:txBody>
      </p:sp>
      <p:sp>
        <p:nvSpPr>
          <p:cNvPr id="1025" name="Google Shape;1025;p115"/>
          <p:cNvSpPr txBox="1"/>
          <p:nvPr/>
        </p:nvSpPr>
        <p:spPr>
          <a:xfrm>
            <a:off x="5645226" y="4104075"/>
            <a:ext cx="3005100" cy="13239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AU" sz="2000">
                <a:latin typeface="Nunito"/>
                <a:ea typeface="Nunito"/>
                <a:cs typeface="Nunito"/>
                <a:sym typeface="Nunito"/>
              </a:rPr>
              <a:t>Use risk factors to estimate a risk score or time to event, ideally driving intervention</a:t>
            </a:r>
            <a:endParaRPr sz="2000">
              <a:latin typeface="Nunito"/>
              <a:ea typeface="Nunito"/>
              <a:cs typeface="Nunito"/>
              <a:sym typeface="Nunito"/>
            </a:endParaRPr>
          </a:p>
        </p:txBody>
      </p:sp>
      <p:sp>
        <p:nvSpPr>
          <p:cNvPr id="1026" name="Google Shape;1026;p115"/>
          <p:cNvSpPr txBox="1"/>
          <p:nvPr/>
        </p:nvSpPr>
        <p:spPr>
          <a:xfrm>
            <a:off x="1113065" y="4063875"/>
            <a:ext cx="2358300" cy="14778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AU" sz="1800">
                <a:latin typeface="Nunito"/>
                <a:ea typeface="Nunito"/>
                <a:cs typeface="Nunito"/>
                <a:sym typeface="Nunito"/>
              </a:rPr>
              <a:t>Establish how much value measurements actually contribute to prediction on unseen data</a:t>
            </a:r>
            <a:endParaRPr sz="1800">
              <a:latin typeface="Nunito"/>
              <a:ea typeface="Nunito"/>
              <a:cs typeface="Nunito"/>
              <a:sym typeface="Nunito"/>
            </a:endParaRPr>
          </a:p>
        </p:txBody>
      </p:sp>
      <p:pic>
        <p:nvPicPr>
          <p:cNvPr id="1027" name="Google Shape;1027;p115"/>
          <p:cNvPicPr preferRelativeResize="0"/>
          <p:nvPr/>
        </p:nvPicPr>
        <p:blipFill rotWithShape="1">
          <a:blip r:embed="rId3">
            <a:alphaModFix/>
          </a:blip>
          <a:srcRect b="0" l="0" r="0" t="5544"/>
          <a:stretch/>
        </p:blipFill>
        <p:spPr>
          <a:xfrm>
            <a:off x="3676714" y="2130475"/>
            <a:ext cx="1532436" cy="1447089"/>
          </a:xfrm>
          <a:prstGeom prst="rect">
            <a:avLst/>
          </a:prstGeom>
          <a:noFill/>
          <a:ln>
            <a:noFill/>
          </a:ln>
        </p:spPr>
      </p:pic>
      <p:pic>
        <p:nvPicPr>
          <p:cNvPr id="1028" name="Google Shape;1028;p115"/>
          <p:cNvPicPr preferRelativeResize="0"/>
          <p:nvPr/>
        </p:nvPicPr>
        <p:blipFill>
          <a:blip r:embed="rId4">
            <a:alphaModFix/>
          </a:blip>
          <a:stretch>
            <a:fillRect/>
          </a:stretch>
        </p:blipFill>
        <p:spPr>
          <a:xfrm>
            <a:off x="8172428" y="2055613"/>
            <a:ext cx="1532037" cy="1532037"/>
          </a:xfrm>
          <a:prstGeom prst="rect">
            <a:avLst/>
          </a:prstGeom>
          <a:noFill/>
          <a:ln>
            <a:noFill/>
          </a:ln>
        </p:spPr>
      </p:pic>
      <p:pic>
        <p:nvPicPr>
          <p:cNvPr id="1029" name="Google Shape;1029;p115"/>
          <p:cNvPicPr preferRelativeResize="0"/>
          <p:nvPr/>
        </p:nvPicPr>
        <p:blipFill rotWithShape="1">
          <a:blip r:embed="rId5">
            <a:alphaModFix/>
          </a:blip>
          <a:srcRect b="0" l="9625" r="7179" t="0"/>
          <a:stretch/>
        </p:blipFill>
        <p:spPr>
          <a:xfrm>
            <a:off x="3577257" y="4063875"/>
            <a:ext cx="1578912" cy="1463551"/>
          </a:xfrm>
          <a:prstGeom prst="rect">
            <a:avLst/>
          </a:prstGeom>
          <a:noFill/>
          <a:ln>
            <a:noFill/>
          </a:ln>
        </p:spPr>
      </p:pic>
      <p:pic>
        <p:nvPicPr>
          <p:cNvPr id="1030" name="Google Shape;1030;p115"/>
          <p:cNvPicPr preferRelativeResize="0"/>
          <p:nvPr/>
        </p:nvPicPr>
        <p:blipFill>
          <a:blip r:embed="rId6">
            <a:alphaModFix/>
          </a:blip>
          <a:stretch>
            <a:fillRect/>
          </a:stretch>
        </p:blipFill>
        <p:spPr>
          <a:xfrm>
            <a:off x="8311639" y="4113664"/>
            <a:ext cx="1447089" cy="1447089"/>
          </a:xfrm>
          <a:prstGeom prst="rect">
            <a:avLst/>
          </a:prstGeom>
          <a:noFill/>
          <a:ln>
            <a:noFill/>
          </a:ln>
        </p:spPr>
      </p:pic>
      <p:sp>
        <p:nvSpPr>
          <p:cNvPr id="1031" name="Google Shape;1031;p115"/>
          <p:cNvSpPr txBox="1"/>
          <p:nvPr/>
        </p:nvSpPr>
        <p:spPr>
          <a:xfrm>
            <a:off x="792431" y="1199438"/>
            <a:ext cx="9456300" cy="4311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t/>
            </a:r>
            <a:endParaRPr sz="2200">
              <a:latin typeface="Nunito"/>
              <a:ea typeface="Nunito"/>
              <a:cs typeface="Nunito"/>
              <a:sym typeface="Nunit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16"/>
          <p:cNvSpPr txBox="1"/>
          <p:nvPr>
            <p:ph type="title"/>
          </p:nvPr>
        </p:nvSpPr>
        <p:spPr>
          <a:xfrm>
            <a:off x="496575" y="395075"/>
            <a:ext cx="11408400" cy="887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AU" sz="3300"/>
              <a:t>Recall the data we are using</a:t>
            </a:r>
            <a:endParaRPr/>
          </a:p>
        </p:txBody>
      </p:sp>
      <p:sp>
        <p:nvSpPr>
          <p:cNvPr id="1038" name="Google Shape;1038;p116"/>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
        <p:nvSpPr>
          <p:cNvPr id="1039" name="Google Shape;1039;p116"/>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228600" lvl="0" marL="457200" rtl="0" algn="l">
              <a:spcBef>
                <a:spcPts val="1000"/>
              </a:spcBef>
              <a:spcAft>
                <a:spcPts val="0"/>
              </a:spcAft>
              <a:buSzPts val="3500"/>
              <a:buNone/>
            </a:pPr>
            <a:r>
              <a:rPr lang="en-AU"/>
              <a:t>Originally </a:t>
            </a:r>
            <a:r>
              <a:rPr lang="en-AU"/>
              <a:t>the</a:t>
            </a:r>
            <a:r>
              <a:rPr lang="en-AU"/>
              <a:t> dataset was to</a:t>
            </a:r>
            <a:endParaRPr/>
          </a:p>
          <a:p>
            <a:pPr indent="-412750" lvl="1" marL="914400" rtl="0" algn="l">
              <a:spcBef>
                <a:spcPts val="0"/>
              </a:spcBef>
              <a:spcAft>
                <a:spcPts val="0"/>
              </a:spcAft>
              <a:buSzPts val="2900"/>
              <a:buChar char="○"/>
            </a:pPr>
            <a:r>
              <a:rPr lang="en-AU"/>
              <a:t> “</a:t>
            </a:r>
            <a:r>
              <a:rPr i="1" lang="en-AU"/>
              <a:t>investigate the association between body mass index (BMI) and diabetes across a wide range of age groups. </a:t>
            </a:r>
            <a:endParaRPr i="1"/>
          </a:p>
          <a:p>
            <a:pPr indent="-228600" lvl="0" marL="457200" rtl="0" algn="l">
              <a:spcBef>
                <a:spcPts val="0"/>
              </a:spcBef>
              <a:spcAft>
                <a:spcPts val="0"/>
              </a:spcAft>
              <a:buSzPts val="3500"/>
              <a:buNone/>
            </a:pPr>
            <a:r>
              <a:rPr lang="en-AU"/>
              <a:t>But what if ask it as a predictive question: </a:t>
            </a:r>
            <a:endParaRPr/>
          </a:p>
          <a:p>
            <a:pPr indent="-412750" lvl="1" marL="914400" rtl="0" algn="l">
              <a:spcBef>
                <a:spcPts val="0"/>
              </a:spcBef>
              <a:spcAft>
                <a:spcPts val="0"/>
              </a:spcAft>
              <a:buSzPts val="2900"/>
              <a:buChar char="○"/>
            </a:pPr>
            <a:r>
              <a:rPr b="1" i="1" lang="en-AU"/>
              <a:t>does BMI improve prediction of incident diabetes between 2 and 7 years from onset?</a:t>
            </a:r>
            <a:endParaRPr b="1" i="1"/>
          </a:p>
          <a:p>
            <a:pPr indent="-228600" lvl="0" marL="457200" rtl="0" algn="l">
              <a:spcBef>
                <a:spcPts val="0"/>
              </a:spcBef>
              <a:spcAft>
                <a:spcPts val="0"/>
              </a:spcAft>
              <a:buSzPts val="3500"/>
              <a:buNone/>
            </a:pPr>
            <a:r>
              <a:rPr lang="en-AU"/>
              <a:t>There are lots of questions here to unpack!</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17"/>
          <p:cNvSpPr txBox="1"/>
          <p:nvPr>
            <p:ph type="title"/>
          </p:nvPr>
        </p:nvSpPr>
        <p:spPr>
          <a:xfrm>
            <a:off x="496575" y="395075"/>
            <a:ext cx="11408400" cy="887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i="1" lang="en-AU"/>
              <a:t>Implementation plan</a:t>
            </a:r>
            <a:endParaRPr i="1"/>
          </a:p>
        </p:txBody>
      </p:sp>
      <p:sp>
        <p:nvSpPr>
          <p:cNvPr id="1046" name="Google Shape;1046;p117"/>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228600" lvl="0" marL="457200" rtl="0" algn="l">
              <a:spcBef>
                <a:spcPts val="1000"/>
              </a:spcBef>
              <a:spcAft>
                <a:spcPts val="0"/>
              </a:spcAft>
              <a:buSzPts val="3500"/>
              <a:buNone/>
            </a:pPr>
            <a:r>
              <a:rPr lang="en-AU"/>
              <a:t>Make a model to predict “diabetes” outcome using BMI on the Chen dataset</a:t>
            </a:r>
            <a:endParaRPr/>
          </a:p>
        </p:txBody>
      </p:sp>
      <p:sp>
        <p:nvSpPr>
          <p:cNvPr id="1047" name="Google Shape;1047;p117"/>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AU"/>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18"/>
          <p:cNvSpPr txBox="1"/>
          <p:nvPr>
            <p:ph type="title"/>
          </p:nvPr>
        </p:nvSpPr>
        <p:spPr>
          <a:xfrm>
            <a:off x="496575" y="395075"/>
            <a:ext cx="11408400" cy="887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AU" sz="3300"/>
              <a:t>Does BMI </a:t>
            </a:r>
            <a:r>
              <a:rPr b="0" lang="en-AU" sz="3300" u="sng"/>
              <a:t>improve</a:t>
            </a:r>
            <a:r>
              <a:rPr lang="en-AU" sz="3300"/>
              <a:t> prediction of incident diabetes between 2 and 7 years from onset?</a:t>
            </a:r>
            <a:endParaRPr sz="3300"/>
          </a:p>
        </p:txBody>
      </p:sp>
      <p:sp>
        <p:nvSpPr>
          <p:cNvPr id="1054" name="Google Shape;1054;p118"/>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
        <p:nvSpPr>
          <p:cNvPr id="1055" name="Google Shape;1055;p118"/>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228600" lvl="0" marL="457200" rtl="0" algn="l">
              <a:spcBef>
                <a:spcPts val="1000"/>
              </a:spcBef>
              <a:spcAft>
                <a:spcPts val="0"/>
              </a:spcAft>
              <a:buSzPts val="3500"/>
              <a:buNone/>
            </a:pPr>
            <a:r>
              <a:rPr lang="en-AU"/>
              <a:t>Improve beyond what?</a:t>
            </a:r>
            <a:endParaRPr/>
          </a:p>
          <a:p>
            <a:pPr indent="-412750" lvl="1" marL="914400" rtl="0" algn="l">
              <a:spcBef>
                <a:spcPts val="0"/>
              </a:spcBef>
              <a:spcAft>
                <a:spcPts val="0"/>
              </a:spcAft>
              <a:buSzPts val="2900"/>
              <a:buChar char="○"/>
            </a:pPr>
            <a:r>
              <a:rPr lang="en-AU"/>
              <a:t>The original paper was looking at BMI and controlling for age, sex, and blood glucose</a:t>
            </a:r>
            <a:endParaRPr/>
          </a:p>
          <a:p>
            <a:pPr indent="-412750" lvl="1" marL="914400" rtl="0" algn="l">
              <a:spcBef>
                <a:spcPts val="0"/>
              </a:spcBef>
              <a:spcAft>
                <a:spcPts val="0"/>
              </a:spcAft>
              <a:buSzPts val="2900"/>
              <a:buChar char="○"/>
            </a:pPr>
            <a:r>
              <a:rPr lang="en-AU"/>
              <a:t>So for us, lets assume our “baseline” model is age, sex, and blood glucose. </a:t>
            </a:r>
            <a:endParaRPr/>
          </a:p>
          <a:p>
            <a:pPr indent="-228600" lvl="0" marL="457200" rtl="0" algn="l">
              <a:spcBef>
                <a:spcPts val="0"/>
              </a:spcBef>
              <a:spcAft>
                <a:spcPts val="0"/>
              </a:spcAft>
              <a:buSzPts val="3500"/>
              <a:buNone/>
            </a:pPr>
            <a:r>
              <a:rPr lang="en-AU"/>
              <a:t>Selection of an appropriate baseline is critical to getting any sort of insights out of your model</a:t>
            </a:r>
            <a:endParaRPr/>
          </a:p>
          <a:p>
            <a:pPr indent="-412750" lvl="1" marL="914400" rtl="0" algn="l">
              <a:spcBef>
                <a:spcPts val="0"/>
              </a:spcBef>
              <a:spcAft>
                <a:spcPts val="0"/>
              </a:spcAft>
              <a:buSzPts val="2900"/>
              <a:buChar char="○"/>
            </a:pPr>
            <a:r>
              <a:rPr lang="en-AU"/>
              <a:t>Results can look great with a poor baseline but I regularly request for stronger baselines in my reviews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19"/>
          <p:cNvSpPr txBox="1"/>
          <p:nvPr>
            <p:ph type="title"/>
          </p:nvPr>
        </p:nvSpPr>
        <p:spPr>
          <a:xfrm>
            <a:off x="496575" y="395075"/>
            <a:ext cx="11408400" cy="887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i="1" lang="en-AU"/>
              <a:t>Implementation plan</a:t>
            </a:r>
            <a:endParaRPr i="1"/>
          </a:p>
        </p:txBody>
      </p:sp>
      <p:sp>
        <p:nvSpPr>
          <p:cNvPr id="1062" name="Google Shape;1062;p119"/>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228600" lvl="0" marL="457200" rtl="0" algn="l">
              <a:spcBef>
                <a:spcPts val="1000"/>
              </a:spcBef>
              <a:spcAft>
                <a:spcPts val="0"/>
              </a:spcAft>
              <a:buSzPts val="3500"/>
              <a:buNone/>
            </a:pPr>
            <a:r>
              <a:rPr lang="en-AU"/>
              <a:t>Make two models to predict “diabetes” outcome using Chen dataset</a:t>
            </a:r>
            <a:endParaRPr/>
          </a:p>
          <a:p>
            <a:pPr indent="-412750" lvl="1" marL="914400" rtl="0" algn="l">
              <a:spcBef>
                <a:spcPts val="0"/>
              </a:spcBef>
              <a:spcAft>
                <a:spcPts val="0"/>
              </a:spcAft>
              <a:buSzPts val="2900"/>
              <a:buChar char="○"/>
            </a:pPr>
            <a:r>
              <a:rPr lang="en-AU"/>
              <a:t>One with </a:t>
            </a:r>
            <a:r>
              <a:rPr lang="en-AU"/>
              <a:t>age, sex, and blood glucose. </a:t>
            </a:r>
            <a:endParaRPr/>
          </a:p>
          <a:p>
            <a:pPr indent="-412750" lvl="1" marL="914400" rtl="0" algn="l">
              <a:spcBef>
                <a:spcPts val="0"/>
              </a:spcBef>
              <a:spcAft>
                <a:spcPts val="0"/>
              </a:spcAft>
              <a:buSzPts val="2900"/>
              <a:buChar char="○"/>
            </a:pPr>
            <a:r>
              <a:rPr lang="en-AU"/>
              <a:t>One with age, sex, and blood glucose AND BMI. </a:t>
            </a:r>
            <a:endParaRPr/>
          </a:p>
          <a:p>
            <a:pPr indent="0" lvl="0" marL="0" rtl="0" algn="l">
              <a:spcBef>
                <a:spcPts val="1000"/>
              </a:spcBef>
              <a:spcAft>
                <a:spcPts val="0"/>
              </a:spcAft>
              <a:buNone/>
            </a:pPr>
            <a:r>
              <a:t/>
            </a:r>
            <a:endParaRPr/>
          </a:p>
        </p:txBody>
      </p:sp>
      <p:sp>
        <p:nvSpPr>
          <p:cNvPr id="1063" name="Google Shape;1063;p119"/>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20"/>
          <p:cNvSpPr txBox="1"/>
          <p:nvPr>
            <p:ph type="title"/>
          </p:nvPr>
        </p:nvSpPr>
        <p:spPr>
          <a:xfrm>
            <a:off x="496575" y="395075"/>
            <a:ext cx="11408400" cy="887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AU" sz="3300"/>
              <a:t>Does BMI </a:t>
            </a:r>
            <a:r>
              <a:rPr b="0" lang="en-AU" sz="3300" u="sng"/>
              <a:t>improve</a:t>
            </a:r>
            <a:r>
              <a:rPr lang="en-AU" sz="3300"/>
              <a:t> </a:t>
            </a:r>
            <a:r>
              <a:rPr b="0" lang="en-AU" sz="3300" u="sng"/>
              <a:t>prediction</a:t>
            </a:r>
            <a:r>
              <a:rPr lang="en-AU" sz="3300"/>
              <a:t> of incident diabetes between 2 and 7 years from onset?</a:t>
            </a:r>
            <a:endParaRPr sz="3300"/>
          </a:p>
        </p:txBody>
      </p:sp>
      <p:sp>
        <p:nvSpPr>
          <p:cNvPr id="1070" name="Google Shape;1070;p120"/>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
        <p:nvSpPr>
          <p:cNvPr id="1071" name="Google Shape;1071;p120"/>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228600" lvl="0" marL="457200" rtl="0" algn="l">
              <a:spcBef>
                <a:spcPts val="1000"/>
              </a:spcBef>
              <a:spcAft>
                <a:spcPts val="0"/>
              </a:spcAft>
              <a:buSzPts val="3500"/>
              <a:buNone/>
            </a:pPr>
            <a:r>
              <a:rPr lang="en-AU"/>
              <a:t>“Improve prediction” - how do we quantify this?</a:t>
            </a:r>
            <a:endParaRPr/>
          </a:p>
          <a:p>
            <a:pPr indent="-412750" lvl="1" marL="914400" rtl="0" algn="l">
              <a:spcBef>
                <a:spcPts val="0"/>
              </a:spcBef>
              <a:spcAft>
                <a:spcPts val="0"/>
              </a:spcAft>
              <a:buSzPts val="2900"/>
              <a:buChar char="○"/>
            </a:pPr>
            <a:r>
              <a:rPr lang="en-AU"/>
              <a:t>AS described yesterday this is very context specific</a:t>
            </a:r>
            <a:endParaRPr/>
          </a:p>
          <a:p>
            <a:pPr indent="-228600" lvl="0" marL="457200" rtl="0" algn="l">
              <a:spcBef>
                <a:spcPts val="0"/>
              </a:spcBef>
              <a:spcAft>
                <a:spcPts val="0"/>
              </a:spcAft>
              <a:buSzPts val="3500"/>
              <a:buNone/>
            </a:pPr>
            <a:r>
              <a:rPr lang="en-AU"/>
              <a:t>Metrics are often chosen by 	</a:t>
            </a:r>
            <a:endParaRPr/>
          </a:p>
          <a:p>
            <a:pPr indent="-412750" lvl="1" marL="914400" rtl="0" algn="l">
              <a:spcBef>
                <a:spcPts val="0"/>
              </a:spcBef>
              <a:spcAft>
                <a:spcPts val="0"/>
              </a:spcAft>
              <a:buSzPts val="2900"/>
              <a:buChar char="○"/>
            </a:pPr>
            <a:r>
              <a:rPr lang="en-AU"/>
              <a:t>a)	appropriateness to the task</a:t>
            </a:r>
            <a:endParaRPr/>
          </a:p>
          <a:p>
            <a:pPr indent="-412750" lvl="1" marL="914400" rtl="0" algn="l">
              <a:spcBef>
                <a:spcPts val="0"/>
              </a:spcBef>
              <a:spcAft>
                <a:spcPts val="0"/>
              </a:spcAft>
              <a:buSzPts val="2900"/>
              <a:buChar char="○"/>
            </a:pPr>
            <a:r>
              <a:rPr lang="en-AU"/>
              <a:t>b) what other people do in this area (regardless of whether its appropriate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21"/>
          <p:cNvSpPr txBox="1"/>
          <p:nvPr>
            <p:ph type="title"/>
          </p:nvPr>
        </p:nvSpPr>
        <p:spPr>
          <a:xfrm>
            <a:off x="496575" y="395075"/>
            <a:ext cx="11408400" cy="887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i="1" lang="en-AU"/>
              <a:t>Implementation plan</a:t>
            </a:r>
            <a:endParaRPr i="1"/>
          </a:p>
        </p:txBody>
      </p:sp>
      <p:sp>
        <p:nvSpPr>
          <p:cNvPr id="1078" name="Google Shape;1078;p121"/>
          <p:cNvSpPr txBox="1"/>
          <p:nvPr>
            <p:ph idx="1" type="body"/>
          </p:nvPr>
        </p:nvSpPr>
        <p:spPr>
          <a:xfrm>
            <a:off x="316356" y="1532415"/>
            <a:ext cx="11408400" cy="4377000"/>
          </a:xfrm>
          <a:prstGeom prst="rect">
            <a:avLst/>
          </a:prstGeom>
        </p:spPr>
        <p:txBody>
          <a:bodyPr anchorCtr="0" anchor="t" bIns="45700" lIns="91425" spcFirstLastPara="1" rIns="91425" wrap="square" tIns="45700">
            <a:noAutofit/>
          </a:bodyPr>
          <a:lstStyle/>
          <a:p>
            <a:pPr indent="-228600" lvl="0" marL="457200" rtl="0" algn="l">
              <a:spcBef>
                <a:spcPts val="1000"/>
              </a:spcBef>
              <a:spcAft>
                <a:spcPts val="0"/>
              </a:spcAft>
              <a:buSzPts val="3500"/>
              <a:buNone/>
            </a:pPr>
            <a:r>
              <a:rPr lang="en-AU"/>
              <a:t>Make two models to predict “diabetes” outcome using Chen dataset</a:t>
            </a:r>
            <a:endParaRPr/>
          </a:p>
          <a:p>
            <a:pPr indent="-412750" lvl="1" marL="914400" rtl="0" algn="l">
              <a:spcBef>
                <a:spcPts val="0"/>
              </a:spcBef>
              <a:spcAft>
                <a:spcPts val="0"/>
              </a:spcAft>
              <a:buSzPts val="2900"/>
              <a:buChar char="○"/>
            </a:pPr>
            <a:r>
              <a:rPr lang="en-AU"/>
              <a:t>One with age, sex, and blood glucose. </a:t>
            </a:r>
            <a:endParaRPr/>
          </a:p>
          <a:p>
            <a:pPr indent="-412750" lvl="1" marL="914400" rtl="0" algn="l">
              <a:spcBef>
                <a:spcPts val="0"/>
              </a:spcBef>
              <a:spcAft>
                <a:spcPts val="0"/>
              </a:spcAft>
              <a:buSzPts val="2900"/>
              <a:buChar char="○"/>
            </a:pPr>
            <a:r>
              <a:rPr lang="en-AU"/>
              <a:t>One with age, sex, and blood glucose AND BMI. </a:t>
            </a:r>
            <a:endParaRPr/>
          </a:p>
          <a:p>
            <a:pPr indent="-228600" lvl="0" marL="457200" rtl="0" algn="l">
              <a:spcBef>
                <a:spcPts val="0"/>
              </a:spcBef>
              <a:spcAft>
                <a:spcPts val="0"/>
              </a:spcAft>
              <a:buSzPts val="3500"/>
              <a:buNone/>
            </a:pPr>
            <a:r>
              <a:rPr lang="en-AU"/>
              <a:t>Measure performance using</a:t>
            </a:r>
            <a:endParaRPr/>
          </a:p>
          <a:p>
            <a:pPr indent="-412750" lvl="1" marL="914400" rtl="0" algn="l">
              <a:spcBef>
                <a:spcPts val="0"/>
              </a:spcBef>
              <a:spcAft>
                <a:spcPts val="0"/>
              </a:spcAft>
              <a:buSzPts val="2900"/>
              <a:buChar char="○"/>
            </a:pPr>
            <a:r>
              <a:rPr lang="en-AU"/>
              <a:t>AUC</a:t>
            </a:r>
            <a:endParaRPr/>
          </a:p>
          <a:p>
            <a:pPr indent="-412750" lvl="1" marL="914400" rtl="0" algn="l">
              <a:spcBef>
                <a:spcPts val="0"/>
              </a:spcBef>
              <a:spcAft>
                <a:spcPts val="0"/>
              </a:spcAft>
              <a:buSzPts val="2900"/>
              <a:buChar char="○"/>
            </a:pPr>
            <a:r>
              <a:rPr lang="en-AU"/>
              <a:t>Brier Index</a:t>
            </a:r>
            <a:endParaRPr/>
          </a:p>
          <a:p>
            <a:pPr indent="0" lvl="0" marL="0" rtl="0" algn="l">
              <a:spcBef>
                <a:spcPts val="1000"/>
              </a:spcBef>
              <a:spcAft>
                <a:spcPts val="0"/>
              </a:spcAft>
              <a:buNone/>
            </a:pPr>
            <a:r>
              <a:t/>
            </a:r>
            <a:endParaRPr/>
          </a:p>
        </p:txBody>
      </p:sp>
      <p:sp>
        <p:nvSpPr>
          <p:cNvPr id="1079" name="Google Shape;1079;p121"/>
          <p:cNvSpPr txBox="1"/>
          <p:nvPr>
            <p:ph idx="12" type="sldNum"/>
          </p:nvPr>
        </p:nvSpPr>
        <p:spPr>
          <a:xfrm>
            <a:off x="10960059" y="6172501"/>
            <a:ext cx="846000" cy="3651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BioCommons">
  <a:themeElements>
    <a:clrScheme name="Custom 5">
      <a:dk1>
        <a:srgbClr val="1B243B"/>
      </a:dk1>
      <a:lt1>
        <a:srgbClr val="FFFFFF"/>
      </a:lt1>
      <a:dk2>
        <a:srgbClr val="1B243B"/>
      </a:dk2>
      <a:lt2>
        <a:srgbClr val="FFFFFF"/>
      </a:lt2>
      <a:accent1>
        <a:srgbClr val="ED087C"/>
      </a:accent1>
      <a:accent2>
        <a:srgbClr val="B21E8D"/>
      </a:accent2>
      <a:accent3>
        <a:srgbClr val="5AC3B1"/>
      </a:accent3>
      <a:accent4>
        <a:srgbClr val="2CB77C"/>
      </a:accent4>
      <a:accent5>
        <a:srgbClr val="146899"/>
      </a:accent5>
      <a:accent6>
        <a:srgbClr val="F49F1D"/>
      </a:accent6>
      <a:hlink>
        <a:srgbClr val="5AC3B1"/>
      </a:hlink>
      <a:folHlink>
        <a:srgbClr val="1FB1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oCommons">
  <a:themeElements>
    <a:clrScheme name="Custom 5">
      <a:dk1>
        <a:srgbClr val="1B243B"/>
      </a:dk1>
      <a:lt1>
        <a:srgbClr val="FFFFFF"/>
      </a:lt1>
      <a:dk2>
        <a:srgbClr val="1B243B"/>
      </a:dk2>
      <a:lt2>
        <a:srgbClr val="FFFFFF"/>
      </a:lt2>
      <a:accent1>
        <a:srgbClr val="ED087C"/>
      </a:accent1>
      <a:accent2>
        <a:srgbClr val="B21E8D"/>
      </a:accent2>
      <a:accent3>
        <a:srgbClr val="5AC3B1"/>
      </a:accent3>
      <a:accent4>
        <a:srgbClr val="2CB77C"/>
      </a:accent4>
      <a:accent5>
        <a:srgbClr val="146899"/>
      </a:accent5>
      <a:accent6>
        <a:srgbClr val="F49F1D"/>
      </a:accent6>
      <a:hlink>
        <a:srgbClr val="5AC3B1"/>
      </a:hlink>
      <a:folHlink>
        <a:srgbClr val="1FB1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